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63499"/>
            <a:ext cx="845947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15253" y="1231899"/>
            <a:ext cx="4845050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2140" y="6446861"/>
            <a:ext cx="3651885" cy="329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37721"/>
            <a:ext cx="244475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jp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image" Target="../media/image52.jp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jp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9" Type="http://schemas.openxmlformats.org/officeDocument/2006/relationships/image" Target="../media/image115.png"/><Relationship Id="rId21" Type="http://schemas.openxmlformats.org/officeDocument/2006/relationships/image" Target="../media/image97.png"/><Relationship Id="rId34" Type="http://schemas.openxmlformats.org/officeDocument/2006/relationships/image" Target="../media/image110.png"/><Relationship Id="rId42" Type="http://schemas.openxmlformats.org/officeDocument/2006/relationships/image" Target="../media/image118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05.png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32" Type="http://schemas.openxmlformats.org/officeDocument/2006/relationships/image" Target="../media/image108.png"/><Relationship Id="rId37" Type="http://schemas.openxmlformats.org/officeDocument/2006/relationships/image" Target="../media/image113.png"/><Relationship Id="rId40" Type="http://schemas.openxmlformats.org/officeDocument/2006/relationships/image" Target="../media/image116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28" Type="http://schemas.openxmlformats.org/officeDocument/2006/relationships/image" Target="../media/image104.png"/><Relationship Id="rId36" Type="http://schemas.openxmlformats.org/officeDocument/2006/relationships/image" Target="../media/image112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31" Type="http://schemas.openxmlformats.org/officeDocument/2006/relationships/image" Target="../media/image107.png"/><Relationship Id="rId44" Type="http://schemas.openxmlformats.org/officeDocument/2006/relationships/image" Target="../media/image120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Relationship Id="rId35" Type="http://schemas.openxmlformats.org/officeDocument/2006/relationships/image" Target="../media/image111.png"/><Relationship Id="rId43" Type="http://schemas.openxmlformats.org/officeDocument/2006/relationships/image" Target="../media/image119.png"/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33" Type="http://schemas.openxmlformats.org/officeDocument/2006/relationships/image" Target="../media/image109.png"/><Relationship Id="rId38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9" Type="http://schemas.openxmlformats.org/officeDocument/2006/relationships/image" Target="../media/image158.png"/><Relationship Id="rId21" Type="http://schemas.openxmlformats.org/officeDocument/2006/relationships/image" Target="../media/image140.png"/><Relationship Id="rId34" Type="http://schemas.openxmlformats.org/officeDocument/2006/relationships/image" Target="../media/image153.png"/><Relationship Id="rId42" Type="http://schemas.openxmlformats.org/officeDocument/2006/relationships/image" Target="../media/image16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29" Type="http://schemas.openxmlformats.org/officeDocument/2006/relationships/image" Target="../media/image148.png"/><Relationship Id="rId41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4" Type="http://schemas.openxmlformats.org/officeDocument/2006/relationships/image" Target="../media/image163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43" Type="http://schemas.openxmlformats.org/officeDocument/2006/relationships/image" Target="../media/image162.png"/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79.png"/><Relationship Id="rId26" Type="http://schemas.openxmlformats.org/officeDocument/2006/relationships/image" Target="../media/image187.png"/><Relationship Id="rId3" Type="http://schemas.openxmlformats.org/officeDocument/2006/relationships/image" Target="../media/image165.png"/><Relationship Id="rId21" Type="http://schemas.openxmlformats.org/officeDocument/2006/relationships/image" Target="../media/image182.png"/><Relationship Id="rId34" Type="http://schemas.openxmlformats.org/officeDocument/2006/relationships/image" Target="../media/image195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33" Type="http://schemas.openxmlformats.org/officeDocument/2006/relationships/image" Target="../media/image194.png"/><Relationship Id="rId2" Type="http://schemas.openxmlformats.org/officeDocument/2006/relationships/image" Target="../media/image164.png"/><Relationship Id="rId16" Type="http://schemas.openxmlformats.org/officeDocument/2006/relationships/image" Target="../media/image177.png"/><Relationship Id="rId20" Type="http://schemas.openxmlformats.org/officeDocument/2006/relationships/image" Target="../media/image181.pn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24" Type="http://schemas.openxmlformats.org/officeDocument/2006/relationships/image" Target="../media/image185.png"/><Relationship Id="rId32" Type="http://schemas.openxmlformats.org/officeDocument/2006/relationships/image" Target="../media/image193.png"/><Relationship Id="rId5" Type="http://schemas.openxmlformats.org/officeDocument/2006/relationships/image" Target="../media/image167.png"/><Relationship Id="rId15" Type="http://schemas.openxmlformats.org/officeDocument/2006/relationships/image" Target="../media/image123.png"/><Relationship Id="rId23" Type="http://schemas.openxmlformats.org/officeDocument/2006/relationships/image" Target="../media/image184.png"/><Relationship Id="rId28" Type="http://schemas.openxmlformats.org/officeDocument/2006/relationships/image" Target="../media/image189.png"/><Relationship Id="rId36" Type="http://schemas.openxmlformats.org/officeDocument/2006/relationships/image" Target="../media/image197.png"/><Relationship Id="rId10" Type="http://schemas.openxmlformats.org/officeDocument/2006/relationships/image" Target="../media/image172.png"/><Relationship Id="rId19" Type="http://schemas.openxmlformats.org/officeDocument/2006/relationships/image" Target="../media/image180.png"/><Relationship Id="rId31" Type="http://schemas.openxmlformats.org/officeDocument/2006/relationships/image" Target="../media/image19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3.png"/><Relationship Id="rId27" Type="http://schemas.openxmlformats.org/officeDocument/2006/relationships/image" Target="../media/image188.png"/><Relationship Id="rId30" Type="http://schemas.openxmlformats.org/officeDocument/2006/relationships/image" Target="../media/image191.png"/><Relationship Id="rId35" Type="http://schemas.openxmlformats.org/officeDocument/2006/relationships/image" Target="../media/image196.png"/><Relationship Id="rId8" Type="http://schemas.openxmlformats.org/officeDocument/2006/relationships/image" Target="../media/image170.jp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9" Type="http://schemas.openxmlformats.org/officeDocument/2006/relationships/image" Target="../media/image235.png"/><Relationship Id="rId21" Type="http://schemas.openxmlformats.org/officeDocument/2006/relationships/image" Target="../media/image217.png"/><Relationship Id="rId34" Type="http://schemas.openxmlformats.org/officeDocument/2006/relationships/image" Target="../media/image230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33" Type="http://schemas.openxmlformats.org/officeDocument/2006/relationships/image" Target="../media/image229.png"/><Relationship Id="rId38" Type="http://schemas.openxmlformats.org/officeDocument/2006/relationships/image" Target="../media/image234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29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32" Type="http://schemas.openxmlformats.org/officeDocument/2006/relationships/image" Target="../media/image228.png"/><Relationship Id="rId37" Type="http://schemas.openxmlformats.org/officeDocument/2006/relationships/image" Target="../media/image233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36" Type="http://schemas.openxmlformats.org/officeDocument/2006/relationships/image" Target="../media/image232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31" Type="http://schemas.openxmlformats.org/officeDocument/2006/relationships/image" Target="../media/image227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Relationship Id="rId35" Type="http://schemas.openxmlformats.org/officeDocument/2006/relationships/image" Target="../media/image231.png"/><Relationship Id="rId8" Type="http://schemas.openxmlformats.org/officeDocument/2006/relationships/image" Target="../media/image204.png"/><Relationship Id="rId3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37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jpg"/><Relationship Id="rId2" Type="http://schemas.openxmlformats.org/officeDocument/2006/relationships/image" Target="../media/image236.png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jpg"/><Relationship Id="rId26" Type="http://schemas.openxmlformats.org/officeDocument/2006/relationships/image" Target="../media/image290.jpg"/><Relationship Id="rId3" Type="http://schemas.openxmlformats.org/officeDocument/2006/relationships/image" Target="../media/image267.png"/><Relationship Id="rId21" Type="http://schemas.openxmlformats.org/officeDocument/2006/relationships/image" Target="../media/image285.jp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281.jpg"/><Relationship Id="rId25" Type="http://schemas.openxmlformats.org/officeDocument/2006/relationships/image" Target="../media/image289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24" Type="http://schemas.openxmlformats.org/officeDocument/2006/relationships/image" Target="../media/image288.jpg"/><Relationship Id="rId5" Type="http://schemas.openxmlformats.org/officeDocument/2006/relationships/image" Target="../media/image269.png"/><Relationship Id="rId15" Type="http://schemas.openxmlformats.org/officeDocument/2006/relationships/image" Target="../media/image279.png"/><Relationship Id="rId23" Type="http://schemas.openxmlformats.org/officeDocument/2006/relationships/image" Target="../media/image287.jpg"/><Relationship Id="rId10" Type="http://schemas.openxmlformats.org/officeDocument/2006/relationships/image" Target="../media/image274.png"/><Relationship Id="rId19" Type="http://schemas.openxmlformats.org/officeDocument/2006/relationships/image" Target="../media/image283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Relationship Id="rId22" Type="http://schemas.openxmlformats.org/officeDocument/2006/relationships/image" Target="../media/image28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92.png"/><Relationship Id="rId7" Type="http://schemas.openxmlformats.org/officeDocument/2006/relationships/image" Target="../media/image267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91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94.png"/><Relationship Id="rId15" Type="http://schemas.openxmlformats.org/officeDocument/2006/relationships/image" Target="../media/image298.png"/><Relationship Id="rId10" Type="http://schemas.openxmlformats.org/officeDocument/2006/relationships/image" Target="../media/image270.png"/><Relationship Id="rId19" Type="http://schemas.openxmlformats.org/officeDocument/2006/relationships/image" Target="../media/image302.png"/><Relationship Id="rId4" Type="http://schemas.openxmlformats.org/officeDocument/2006/relationships/image" Target="../media/image293.png"/><Relationship Id="rId9" Type="http://schemas.openxmlformats.org/officeDocument/2006/relationships/image" Target="../media/image269.png"/><Relationship Id="rId14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jp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305.jpg"/><Relationship Id="rId21" Type="http://schemas.openxmlformats.org/officeDocument/2006/relationships/image" Target="../media/image323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image" Target="../media/image6.jpg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3" Type="http://schemas.openxmlformats.org/officeDocument/2006/relationships/image" Target="../media/image325.png"/><Relationship Id="rId21" Type="http://schemas.openxmlformats.org/officeDocument/2006/relationships/image" Target="../media/image342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" Type="http://schemas.openxmlformats.org/officeDocument/2006/relationships/image" Target="../media/image324.png"/><Relationship Id="rId16" Type="http://schemas.openxmlformats.org/officeDocument/2006/relationships/image" Target="../media/image337.png"/><Relationship Id="rId20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1" Type="http://schemas.openxmlformats.org/officeDocument/2006/relationships/image" Target="../media/image332.png"/><Relationship Id="rId5" Type="http://schemas.openxmlformats.org/officeDocument/2006/relationships/image" Target="../media/image327.png"/><Relationship Id="rId15" Type="http://schemas.openxmlformats.org/officeDocument/2006/relationships/image" Target="../media/image336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Relationship Id="rId22" Type="http://schemas.openxmlformats.org/officeDocument/2006/relationships/image" Target="../media/image3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" Type="http://schemas.openxmlformats.org/officeDocument/2006/relationships/image" Target="../media/image325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jpg"/><Relationship Id="rId2" Type="http://schemas.openxmlformats.org/officeDocument/2006/relationships/image" Target="../media/image344.png"/><Relationship Id="rId16" Type="http://schemas.openxmlformats.org/officeDocument/2006/relationships/image" Target="../media/image356.png"/><Relationship Id="rId20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20.png"/><Relationship Id="rId15" Type="http://schemas.openxmlformats.org/officeDocument/2006/relationships/image" Target="../media/image355.png"/><Relationship Id="rId10" Type="http://schemas.openxmlformats.org/officeDocument/2006/relationships/image" Target="../media/image350.png"/><Relationship Id="rId19" Type="http://schemas.openxmlformats.org/officeDocument/2006/relationships/image" Target="../media/image359.png"/><Relationship Id="rId4" Type="http://schemas.openxmlformats.org/officeDocument/2006/relationships/image" Target="../media/image345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26" Type="http://schemas.openxmlformats.org/officeDocument/2006/relationships/image" Target="../media/image382.png"/><Relationship Id="rId39" Type="http://schemas.openxmlformats.org/officeDocument/2006/relationships/image" Target="../media/image395.png"/><Relationship Id="rId21" Type="http://schemas.openxmlformats.org/officeDocument/2006/relationships/image" Target="../media/image379.png"/><Relationship Id="rId34" Type="http://schemas.openxmlformats.org/officeDocument/2006/relationships/image" Target="../media/image390.png"/><Relationship Id="rId42" Type="http://schemas.openxmlformats.org/officeDocument/2006/relationships/image" Target="../media/image398.jpg"/><Relationship Id="rId47" Type="http://schemas.openxmlformats.org/officeDocument/2006/relationships/image" Target="../media/image403.png"/><Relationship Id="rId50" Type="http://schemas.openxmlformats.org/officeDocument/2006/relationships/image" Target="../media/image406.png"/><Relationship Id="rId55" Type="http://schemas.openxmlformats.org/officeDocument/2006/relationships/image" Target="../media/image411.png"/><Relationship Id="rId7" Type="http://schemas.openxmlformats.org/officeDocument/2006/relationships/image" Target="../media/image366.png"/><Relationship Id="rId2" Type="http://schemas.openxmlformats.org/officeDocument/2006/relationships/image" Target="../media/image361.jpg"/><Relationship Id="rId16" Type="http://schemas.openxmlformats.org/officeDocument/2006/relationships/image" Target="../media/image375.png"/><Relationship Id="rId29" Type="http://schemas.openxmlformats.org/officeDocument/2006/relationships/image" Target="../media/image385.png"/><Relationship Id="rId11" Type="http://schemas.openxmlformats.org/officeDocument/2006/relationships/image" Target="../media/image370.png"/><Relationship Id="rId24" Type="http://schemas.openxmlformats.org/officeDocument/2006/relationships/image" Target="../media/image349.png"/><Relationship Id="rId32" Type="http://schemas.openxmlformats.org/officeDocument/2006/relationships/image" Target="../media/image388.png"/><Relationship Id="rId37" Type="http://schemas.openxmlformats.org/officeDocument/2006/relationships/image" Target="../media/image393.jpg"/><Relationship Id="rId40" Type="http://schemas.openxmlformats.org/officeDocument/2006/relationships/image" Target="../media/image396.png"/><Relationship Id="rId45" Type="http://schemas.openxmlformats.org/officeDocument/2006/relationships/image" Target="../media/image401.png"/><Relationship Id="rId53" Type="http://schemas.openxmlformats.org/officeDocument/2006/relationships/image" Target="../media/image409.png"/><Relationship Id="rId58" Type="http://schemas.openxmlformats.org/officeDocument/2006/relationships/image" Target="../media/image414.png"/><Relationship Id="rId5" Type="http://schemas.openxmlformats.org/officeDocument/2006/relationships/image" Target="../media/image364.png"/><Relationship Id="rId61" Type="http://schemas.openxmlformats.org/officeDocument/2006/relationships/image" Target="../media/image417.png"/><Relationship Id="rId19" Type="http://schemas.openxmlformats.org/officeDocument/2006/relationships/image" Target="../media/image324.png"/><Relationship Id="rId14" Type="http://schemas.openxmlformats.org/officeDocument/2006/relationships/image" Target="../media/image373.png"/><Relationship Id="rId22" Type="http://schemas.openxmlformats.org/officeDocument/2006/relationships/image" Target="../media/image346.png"/><Relationship Id="rId27" Type="http://schemas.openxmlformats.org/officeDocument/2006/relationships/image" Target="../media/image383.png"/><Relationship Id="rId30" Type="http://schemas.openxmlformats.org/officeDocument/2006/relationships/image" Target="../media/image386.png"/><Relationship Id="rId35" Type="http://schemas.openxmlformats.org/officeDocument/2006/relationships/image" Target="../media/image391.jpg"/><Relationship Id="rId43" Type="http://schemas.openxmlformats.org/officeDocument/2006/relationships/image" Target="../media/image399.png"/><Relationship Id="rId48" Type="http://schemas.openxmlformats.org/officeDocument/2006/relationships/image" Target="../media/image404.png"/><Relationship Id="rId56" Type="http://schemas.openxmlformats.org/officeDocument/2006/relationships/image" Target="../media/image412.png"/><Relationship Id="rId8" Type="http://schemas.openxmlformats.org/officeDocument/2006/relationships/image" Target="../media/image367.png"/><Relationship Id="rId51" Type="http://schemas.openxmlformats.org/officeDocument/2006/relationships/image" Target="../media/image407.png"/><Relationship Id="rId3" Type="http://schemas.openxmlformats.org/officeDocument/2006/relationships/image" Target="../media/image362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5" Type="http://schemas.openxmlformats.org/officeDocument/2006/relationships/image" Target="../media/image381.png"/><Relationship Id="rId33" Type="http://schemas.openxmlformats.org/officeDocument/2006/relationships/image" Target="../media/image389.png"/><Relationship Id="rId38" Type="http://schemas.openxmlformats.org/officeDocument/2006/relationships/image" Target="../media/image394.png"/><Relationship Id="rId46" Type="http://schemas.openxmlformats.org/officeDocument/2006/relationships/image" Target="../media/image402.png"/><Relationship Id="rId59" Type="http://schemas.openxmlformats.org/officeDocument/2006/relationships/image" Target="../media/image415.png"/><Relationship Id="rId20" Type="http://schemas.openxmlformats.org/officeDocument/2006/relationships/image" Target="../media/image378.png"/><Relationship Id="rId41" Type="http://schemas.openxmlformats.org/officeDocument/2006/relationships/image" Target="../media/image397.png"/><Relationship Id="rId54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5" Type="http://schemas.openxmlformats.org/officeDocument/2006/relationships/image" Target="../media/image374.png"/><Relationship Id="rId23" Type="http://schemas.openxmlformats.org/officeDocument/2006/relationships/image" Target="../media/image380.png"/><Relationship Id="rId28" Type="http://schemas.openxmlformats.org/officeDocument/2006/relationships/image" Target="../media/image384.png"/><Relationship Id="rId36" Type="http://schemas.openxmlformats.org/officeDocument/2006/relationships/image" Target="../media/image392.png"/><Relationship Id="rId49" Type="http://schemas.openxmlformats.org/officeDocument/2006/relationships/image" Target="../media/image405.png"/><Relationship Id="rId57" Type="http://schemas.openxmlformats.org/officeDocument/2006/relationships/image" Target="../media/image413.png"/><Relationship Id="rId10" Type="http://schemas.openxmlformats.org/officeDocument/2006/relationships/image" Target="../media/image369.png"/><Relationship Id="rId31" Type="http://schemas.openxmlformats.org/officeDocument/2006/relationships/image" Target="../media/image387.png"/><Relationship Id="rId44" Type="http://schemas.openxmlformats.org/officeDocument/2006/relationships/image" Target="../media/image400.png"/><Relationship Id="rId52" Type="http://schemas.openxmlformats.org/officeDocument/2006/relationships/image" Target="../media/image408.jpg"/><Relationship Id="rId60" Type="http://schemas.openxmlformats.org/officeDocument/2006/relationships/image" Target="../media/image416.png"/><Relationship Id="rId4" Type="http://schemas.openxmlformats.org/officeDocument/2006/relationships/image" Target="../media/image363.png"/><Relationship Id="rId9" Type="http://schemas.openxmlformats.org/officeDocument/2006/relationships/image" Target="../media/image3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34.png"/><Relationship Id="rId3" Type="http://schemas.openxmlformats.org/officeDocument/2006/relationships/image" Target="../media/image419.png"/><Relationship Id="rId21" Type="http://schemas.openxmlformats.org/officeDocument/2006/relationships/image" Target="../media/image429.png"/><Relationship Id="rId7" Type="http://schemas.openxmlformats.org/officeDocument/2006/relationships/image" Target="../media/image348.png"/><Relationship Id="rId12" Type="http://schemas.openxmlformats.org/officeDocument/2006/relationships/image" Target="../media/image384.png"/><Relationship Id="rId17" Type="http://schemas.openxmlformats.org/officeDocument/2006/relationships/image" Target="../media/image425.png"/><Relationship Id="rId25" Type="http://schemas.openxmlformats.org/officeDocument/2006/relationships/image" Target="../media/image433.png"/><Relationship Id="rId2" Type="http://schemas.openxmlformats.org/officeDocument/2006/relationships/image" Target="../media/image418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83.png"/><Relationship Id="rId24" Type="http://schemas.openxmlformats.org/officeDocument/2006/relationships/image" Target="../media/image432.png"/><Relationship Id="rId5" Type="http://schemas.openxmlformats.org/officeDocument/2006/relationships/image" Target="../media/image344.png"/><Relationship Id="rId15" Type="http://schemas.openxmlformats.org/officeDocument/2006/relationships/image" Target="../media/image423.png"/><Relationship Id="rId23" Type="http://schemas.openxmlformats.org/officeDocument/2006/relationships/image" Target="../media/image431.png"/><Relationship Id="rId28" Type="http://schemas.openxmlformats.org/officeDocument/2006/relationships/image" Target="../media/image436.png"/><Relationship Id="rId10" Type="http://schemas.openxmlformats.org/officeDocument/2006/relationships/image" Target="../media/image382.png"/><Relationship Id="rId19" Type="http://schemas.openxmlformats.org/officeDocument/2006/relationships/image" Target="../media/image427.png"/><Relationship Id="rId4" Type="http://schemas.openxmlformats.org/officeDocument/2006/relationships/image" Target="../media/image420.png"/><Relationship Id="rId9" Type="http://schemas.openxmlformats.org/officeDocument/2006/relationships/image" Target="../media/image381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Relationship Id="rId27" Type="http://schemas.openxmlformats.org/officeDocument/2006/relationships/image" Target="../media/image4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26" Type="http://schemas.openxmlformats.org/officeDocument/2006/relationships/image" Target="../media/image441.png"/><Relationship Id="rId3" Type="http://schemas.openxmlformats.org/officeDocument/2006/relationships/image" Target="../media/image420.png"/><Relationship Id="rId21" Type="http://schemas.openxmlformats.org/officeDocument/2006/relationships/image" Target="../media/image429.png"/><Relationship Id="rId7" Type="http://schemas.openxmlformats.org/officeDocument/2006/relationships/image" Target="../media/image348.png"/><Relationship Id="rId12" Type="http://schemas.openxmlformats.org/officeDocument/2006/relationships/image" Target="../media/image384.png"/><Relationship Id="rId17" Type="http://schemas.openxmlformats.org/officeDocument/2006/relationships/image" Target="../media/image425.png"/><Relationship Id="rId25" Type="http://schemas.openxmlformats.org/officeDocument/2006/relationships/image" Target="../media/image440.png"/><Relationship Id="rId2" Type="http://schemas.openxmlformats.org/officeDocument/2006/relationships/image" Target="../media/image437.png"/><Relationship Id="rId16" Type="http://schemas.openxmlformats.org/officeDocument/2006/relationships/image" Target="../media/image424.png"/><Relationship Id="rId20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11" Type="http://schemas.openxmlformats.org/officeDocument/2006/relationships/image" Target="../media/image383.png"/><Relationship Id="rId24" Type="http://schemas.openxmlformats.org/officeDocument/2006/relationships/image" Target="../media/image439.png"/><Relationship Id="rId5" Type="http://schemas.openxmlformats.org/officeDocument/2006/relationships/image" Target="../media/image344.png"/><Relationship Id="rId15" Type="http://schemas.openxmlformats.org/officeDocument/2006/relationships/image" Target="../media/image423.png"/><Relationship Id="rId23" Type="http://schemas.openxmlformats.org/officeDocument/2006/relationships/image" Target="../media/image438.png"/><Relationship Id="rId10" Type="http://schemas.openxmlformats.org/officeDocument/2006/relationships/image" Target="../media/image382.png"/><Relationship Id="rId19" Type="http://schemas.openxmlformats.org/officeDocument/2006/relationships/image" Target="../media/image427.png"/><Relationship Id="rId4" Type="http://schemas.openxmlformats.org/officeDocument/2006/relationships/image" Target="../media/image6.jpg"/><Relationship Id="rId9" Type="http://schemas.openxmlformats.org/officeDocument/2006/relationships/image" Target="../media/image381.png"/><Relationship Id="rId14" Type="http://schemas.openxmlformats.org/officeDocument/2006/relationships/image" Target="../media/image422.png"/><Relationship Id="rId22" Type="http://schemas.openxmlformats.org/officeDocument/2006/relationships/image" Target="../media/image4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422.png"/><Relationship Id="rId18" Type="http://schemas.openxmlformats.org/officeDocument/2006/relationships/image" Target="../media/image427.png"/><Relationship Id="rId26" Type="http://schemas.openxmlformats.org/officeDocument/2006/relationships/image" Target="../media/image447.png"/><Relationship Id="rId3" Type="http://schemas.openxmlformats.org/officeDocument/2006/relationships/image" Target="../media/image420.png"/><Relationship Id="rId21" Type="http://schemas.openxmlformats.org/officeDocument/2006/relationships/image" Target="../media/image430.png"/><Relationship Id="rId7" Type="http://schemas.openxmlformats.org/officeDocument/2006/relationships/image" Target="../media/image349.png"/><Relationship Id="rId12" Type="http://schemas.openxmlformats.org/officeDocument/2006/relationships/image" Target="../media/image421.png"/><Relationship Id="rId17" Type="http://schemas.openxmlformats.org/officeDocument/2006/relationships/image" Target="../media/image426.png"/><Relationship Id="rId25" Type="http://schemas.openxmlformats.org/officeDocument/2006/relationships/image" Target="../media/image446.png"/><Relationship Id="rId2" Type="http://schemas.openxmlformats.org/officeDocument/2006/relationships/image" Target="../media/image442.png"/><Relationship Id="rId16" Type="http://schemas.openxmlformats.org/officeDocument/2006/relationships/image" Target="../media/image425.png"/><Relationship Id="rId20" Type="http://schemas.openxmlformats.org/officeDocument/2006/relationships/image" Target="../media/image429.png"/><Relationship Id="rId29" Type="http://schemas.openxmlformats.org/officeDocument/2006/relationships/image" Target="../media/image4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84.png"/><Relationship Id="rId24" Type="http://schemas.openxmlformats.org/officeDocument/2006/relationships/image" Target="../media/image445.png"/><Relationship Id="rId5" Type="http://schemas.openxmlformats.org/officeDocument/2006/relationships/image" Target="../media/image325.png"/><Relationship Id="rId15" Type="http://schemas.openxmlformats.org/officeDocument/2006/relationships/image" Target="../media/image424.png"/><Relationship Id="rId23" Type="http://schemas.openxmlformats.org/officeDocument/2006/relationships/image" Target="../media/image444.png"/><Relationship Id="rId28" Type="http://schemas.openxmlformats.org/officeDocument/2006/relationships/image" Target="../media/image449.png"/><Relationship Id="rId10" Type="http://schemas.openxmlformats.org/officeDocument/2006/relationships/image" Target="../media/image383.png"/><Relationship Id="rId19" Type="http://schemas.openxmlformats.org/officeDocument/2006/relationships/image" Target="../media/image428.png"/><Relationship Id="rId4" Type="http://schemas.openxmlformats.org/officeDocument/2006/relationships/image" Target="../media/image344.png"/><Relationship Id="rId9" Type="http://schemas.openxmlformats.org/officeDocument/2006/relationships/image" Target="../media/image382.png"/><Relationship Id="rId14" Type="http://schemas.openxmlformats.org/officeDocument/2006/relationships/image" Target="../media/image423.png"/><Relationship Id="rId22" Type="http://schemas.openxmlformats.org/officeDocument/2006/relationships/image" Target="../media/image443.png"/><Relationship Id="rId27" Type="http://schemas.openxmlformats.org/officeDocument/2006/relationships/image" Target="../media/image448.png"/><Relationship Id="rId30" Type="http://schemas.openxmlformats.org/officeDocument/2006/relationships/image" Target="../media/image4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18" Type="http://schemas.openxmlformats.org/officeDocument/2006/relationships/image" Target="../media/image470.png"/><Relationship Id="rId26" Type="http://schemas.openxmlformats.org/officeDocument/2006/relationships/image" Target="../media/image478.png"/><Relationship Id="rId3" Type="http://schemas.openxmlformats.org/officeDocument/2006/relationships/image" Target="../media/image455.png"/><Relationship Id="rId21" Type="http://schemas.openxmlformats.org/officeDocument/2006/relationships/image" Target="../media/image473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17" Type="http://schemas.openxmlformats.org/officeDocument/2006/relationships/image" Target="../media/image469.png"/><Relationship Id="rId25" Type="http://schemas.openxmlformats.org/officeDocument/2006/relationships/image" Target="../media/image477.png"/><Relationship Id="rId2" Type="http://schemas.openxmlformats.org/officeDocument/2006/relationships/image" Target="../media/image454.png"/><Relationship Id="rId16" Type="http://schemas.openxmlformats.org/officeDocument/2006/relationships/image" Target="../media/image468.png"/><Relationship Id="rId20" Type="http://schemas.openxmlformats.org/officeDocument/2006/relationships/image" Target="../media/image472.png"/><Relationship Id="rId29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24" Type="http://schemas.openxmlformats.org/officeDocument/2006/relationships/image" Target="../media/image476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23" Type="http://schemas.openxmlformats.org/officeDocument/2006/relationships/image" Target="../media/image475.png"/><Relationship Id="rId28" Type="http://schemas.openxmlformats.org/officeDocument/2006/relationships/image" Target="../media/image480.jpg"/><Relationship Id="rId10" Type="http://schemas.openxmlformats.org/officeDocument/2006/relationships/image" Target="../media/image462.png"/><Relationship Id="rId19" Type="http://schemas.openxmlformats.org/officeDocument/2006/relationships/image" Target="../media/image471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Relationship Id="rId22" Type="http://schemas.openxmlformats.org/officeDocument/2006/relationships/image" Target="../media/image474.png"/><Relationship Id="rId27" Type="http://schemas.openxmlformats.org/officeDocument/2006/relationships/image" Target="../media/image479.png"/><Relationship Id="rId30" Type="http://schemas.openxmlformats.org/officeDocument/2006/relationships/image" Target="../media/image48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13" Type="http://schemas.openxmlformats.org/officeDocument/2006/relationships/image" Target="../media/image492.png"/><Relationship Id="rId18" Type="http://schemas.openxmlformats.org/officeDocument/2006/relationships/image" Target="../media/image497.png"/><Relationship Id="rId26" Type="http://schemas.openxmlformats.org/officeDocument/2006/relationships/image" Target="../media/image505.png"/><Relationship Id="rId3" Type="http://schemas.openxmlformats.org/officeDocument/2006/relationships/image" Target="../media/image315.png"/><Relationship Id="rId21" Type="http://schemas.openxmlformats.org/officeDocument/2006/relationships/image" Target="../media/image500.png"/><Relationship Id="rId7" Type="http://schemas.openxmlformats.org/officeDocument/2006/relationships/image" Target="../media/image487.png"/><Relationship Id="rId12" Type="http://schemas.openxmlformats.org/officeDocument/2006/relationships/image" Target="../media/image491.png"/><Relationship Id="rId17" Type="http://schemas.openxmlformats.org/officeDocument/2006/relationships/image" Target="../media/image496.png"/><Relationship Id="rId25" Type="http://schemas.openxmlformats.org/officeDocument/2006/relationships/image" Target="../media/image504.png"/><Relationship Id="rId2" Type="http://schemas.openxmlformats.org/officeDocument/2006/relationships/image" Target="../media/image483.png"/><Relationship Id="rId16" Type="http://schemas.openxmlformats.org/officeDocument/2006/relationships/image" Target="../media/image495.png"/><Relationship Id="rId20" Type="http://schemas.openxmlformats.org/officeDocument/2006/relationships/image" Target="../media/image499.png"/><Relationship Id="rId29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image" Target="../media/image316.png"/><Relationship Id="rId24" Type="http://schemas.openxmlformats.org/officeDocument/2006/relationships/image" Target="../media/image503.png"/><Relationship Id="rId32" Type="http://schemas.openxmlformats.org/officeDocument/2006/relationships/image" Target="../media/image511.png"/><Relationship Id="rId5" Type="http://schemas.openxmlformats.org/officeDocument/2006/relationships/image" Target="../media/image485.png"/><Relationship Id="rId15" Type="http://schemas.openxmlformats.org/officeDocument/2006/relationships/image" Target="../media/image494.png"/><Relationship Id="rId23" Type="http://schemas.openxmlformats.org/officeDocument/2006/relationships/image" Target="../media/image502.png"/><Relationship Id="rId28" Type="http://schemas.openxmlformats.org/officeDocument/2006/relationships/image" Target="../media/image507.png"/><Relationship Id="rId10" Type="http://schemas.openxmlformats.org/officeDocument/2006/relationships/image" Target="../media/image490.png"/><Relationship Id="rId19" Type="http://schemas.openxmlformats.org/officeDocument/2006/relationships/image" Target="../media/image498.png"/><Relationship Id="rId31" Type="http://schemas.openxmlformats.org/officeDocument/2006/relationships/image" Target="../media/image510.png"/><Relationship Id="rId4" Type="http://schemas.openxmlformats.org/officeDocument/2006/relationships/image" Target="../media/image484.png"/><Relationship Id="rId9" Type="http://schemas.openxmlformats.org/officeDocument/2006/relationships/image" Target="../media/image489.png"/><Relationship Id="rId14" Type="http://schemas.openxmlformats.org/officeDocument/2006/relationships/image" Target="../media/image493.png"/><Relationship Id="rId22" Type="http://schemas.openxmlformats.org/officeDocument/2006/relationships/image" Target="../media/image501.png"/><Relationship Id="rId27" Type="http://schemas.openxmlformats.org/officeDocument/2006/relationships/image" Target="../media/image506.png"/><Relationship Id="rId30" Type="http://schemas.openxmlformats.org/officeDocument/2006/relationships/image" Target="../media/image50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9.png"/><Relationship Id="rId18" Type="http://schemas.openxmlformats.org/officeDocument/2006/relationships/image" Target="../media/image523.png"/><Relationship Id="rId26" Type="http://schemas.openxmlformats.org/officeDocument/2006/relationships/image" Target="../media/image531.png"/><Relationship Id="rId39" Type="http://schemas.openxmlformats.org/officeDocument/2006/relationships/image" Target="../media/image544.png"/><Relationship Id="rId21" Type="http://schemas.openxmlformats.org/officeDocument/2006/relationships/image" Target="../media/image526.png"/><Relationship Id="rId34" Type="http://schemas.openxmlformats.org/officeDocument/2006/relationships/image" Target="../media/image539.png"/><Relationship Id="rId42" Type="http://schemas.openxmlformats.org/officeDocument/2006/relationships/image" Target="../media/image489.png"/><Relationship Id="rId47" Type="http://schemas.openxmlformats.org/officeDocument/2006/relationships/image" Target="../media/image315.png"/><Relationship Id="rId7" Type="http://schemas.openxmlformats.org/officeDocument/2006/relationships/image" Target="../media/image491.png"/><Relationship Id="rId2" Type="http://schemas.openxmlformats.org/officeDocument/2006/relationships/image" Target="../media/image512.png"/><Relationship Id="rId16" Type="http://schemas.openxmlformats.org/officeDocument/2006/relationships/image" Target="../media/image521.png"/><Relationship Id="rId29" Type="http://schemas.openxmlformats.org/officeDocument/2006/relationships/image" Target="../media/image5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6.png"/><Relationship Id="rId11" Type="http://schemas.openxmlformats.org/officeDocument/2006/relationships/image" Target="../media/image517.png"/><Relationship Id="rId24" Type="http://schemas.openxmlformats.org/officeDocument/2006/relationships/image" Target="../media/image529.png"/><Relationship Id="rId32" Type="http://schemas.openxmlformats.org/officeDocument/2006/relationships/image" Target="../media/image537.png"/><Relationship Id="rId37" Type="http://schemas.openxmlformats.org/officeDocument/2006/relationships/image" Target="../media/image542.png"/><Relationship Id="rId40" Type="http://schemas.openxmlformats.org/officeDocument/2006/relationships/image" Target="../media/image487.png"/><Relationship Id="rId45" Type="http://schemas.openxmlformats.org/officeDocument/2006/relationships/image" Target="../media/image496.png"/><Relationship Id="rId5" Type="http://schemas.openxmlformats.org/officeDocument/2006/relationships/image" Target="../media/image485.png"/><Relationship Id="rId15" Type="http://schemas.openxmlformats.org/officeDocument/2006/relationships/image" Target="../media/image520.png"/><Relationship Id="rId23" Type="http://schemas.openxmlformats.org/officeDocument/2006/relationships/image" Target="../media/image528.png"/><Relationship Id="rId28" Type="http://schemas.openxmlformats.org/officeDocument/2006/relationships/image" Target="../media/image533.png"/><Relationship Id="rId36" Type="http://schemas.openxmlformats.org/officeDocument/2006/relationships/image" Target="../media/image541.png"/><Relationship Id="rId10" Type="http://schemas.openxmlformats.org/officeDocument/2006/relationships/image" Target="../media/image516.png"/><Relationship Id="rId19" Type="http://schemas.openxmlformats.org/officeDocument/2006/relationships/image" Target="../media/image524.png"/><Relationship Id="rId31" Type="http://schemas.openxmlformats.org/officeDocument/2006/relationships/image" Target="../media/image536.png"/><Relationship Id="rId44" Type="http://schemas.openxmlformats.org/officeDocument/2006/relationships/image" Target="../media/image494.png"/><Relationship Id="rId4" Type="http://schemas.openxmlformats.org/officeDocument/2006/relationships/image" Target="../media/image484.png"/><Relationship Id="rId9" Type="http://schemas.openxmlformats.org/officeDocument/2006/relationships/image" Target="../media/image515.png"/><Relationship Id="rId14" Type="http://schemas.openxmlformats.org/officeDocument/2006/relationships/image" Target="../media/image495.png"/><Relationship Id="rId22" Type="http://schemas.openxmlformats.org/officeDocument/2006/relationships/image" Target="../media/image527.png"/><Relationship Id="rId27" Type="http://schemas.openxmlformats.org/officeDocument/2006/relationships/image" Target="../media/image532.png"/><Relationship Id="rId30" Type="http://schemas.openxmlformats.org/officeDocument/2006/relationships/image" Target="../media/image535.png"/><Relationship Id="rId35" Type="http://schemas.openxmlformats.org/officeDocument/2006/relationships/image" Target="../media/image540.png"/><Relationship Id="rId43" Type="http://schemas.openxmlformats.org/officeDocument/2006/relationships/image" Target="../media/image490.png"/><Relationship Id="rId48" Type="http://schemas.openxmlformats.org/officeDocument/2006/relationships/image" Target="../media/image316.png"/><Relationship Id="rId8" Type="http://schemas.openxmlformats.org/officeDocument/2006/relationships/image" Target="../media/image514.png"/><Relationship Id="rId3" Type="http://schemas.openxmlformats.org/officeDocument/2006/relationships/image" Target="../media/image513.png"/><Relationship Id="rId12" Type="http://schemas.openxmlformats.org/officeDocument/2006/relationships/image" Target="../media/image518.png"/><Relationship Id="rId17" Type="http://schemas.openxmlformats.org/officeDocument/2006/relationships/image" Target="../media/image522.png"/><Relationship Id="rId25" Type="http://schemas.openxmlformats.org/officeDocument/2006/relationships/image" Target="../media/image530.png"/><Relationship Id="rId33" Type="http://schemas.openxmlformats.org/officeDocument/2006/relationships/image" Target="../media/image538.png"/><Relationship Id="rId38" Type="http://schemas.openxmlformats.org/officeDocument/2006/relationships/image" Target="../media/image543.png"/><Relationship Id="rId46" Type="http://schemas.openxmlformats.org/officeDocument/2006/relationships/image" Target="../media/image498.png"/><Relationship Id="rId20" Type="http://schemas.openxmlformats.org/officeDocument/2006/relationships/image" Target="../media/image525.png"/><Relationship Id="rId41" Type="http://schemas.openxmlformats.org/officeDocument/2006/relationships/image" Target="../media/image48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5.png"/><Relationship Id="rId18" Type="http://schemas.openxmlformats.org/officeDocument/2006/relationships/image" Target="../media/image555.png"/><Relationship Id="rId26" Type="http://schemas.openxmlformats.org/officeDocument/2006/relationships/image" Target="../media/image563.png"/><Relationship Id="rId39" Type="http://schemas.openxmlformats.org/officeDocument/2006/relationships/image" Target="../media/image576.png"/><Relationship Id="rId21" Type="http://schemas.openxmlformats.org/officeDocument/2006/relationships/image" Target="../media/image558.png"/><Relationship Id="rId34" Type="http://schemas.openxmlformats.org/officeDocument/2006/relationships/image" Target="../media/image571.png"/><Relationship Id="rId42" Type="http://schemas.openxmlformats.org/officeDocument/2006/relationships/image" Target="../media/image579.png"/><Relationship Id="rId47" Type="http://schemas.openxmlformats.org/officeDocument/2006/relationships/image" Target="../media/image498.png"/><Relationship Id="rId7" Type="http://schemas.openxmlformats.org/officeDocument/2006/relationships/image" Target="../media/image548.png"/><Relationship Id="rId2" Type="http://schemas.openxmlformats.org/officeDocument/2006/relationships/image" Target="../media/image545.png"/><Relationship Id="rId16" Type="http://schemas.openxmlformats.org/officeDocument/2006/relationships/image" Target="../media/image553.png"/><Relationship Id="rId29" Type="http://schemas.openxmlformats.org/officeDocument/2006/relationships/image" Target="../media/image5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7.png"/><Relationship Id="rId11" Type="http://schemas.openxmlformats.org/officeDocument/2006/relationships/image" Target="../media/image316.png"/><Relationship Id="rId24" Type="http://schemas.openxmlformats.org/officeDocument/2006/relationships/image" Target="../media/image561.png"/><Relationship Id="rId32" Type="http://schemas.openxmlformats.org/officeDocument/2006/relationships/image" Target="../media/image569.png"/><Relationship Id="rId37" Type="http://schemas.openxmlformats.org/officeDocument/2006/relationships/image" Target="../media/image574.png"/><Relationship Id="rId40" Type="http://schemas.openxmlformats.org/officeDocument/2006/relationships/image" Target="../media/image577.png"/><Relationship Id="rId45" Type="http://schemas.openxmlformats.org/officeDocument/2006/relationships/image" Target="../media/image581.png"/><Relationship Id="rId5" Type="http://schemas.openxmlformats.org/officeDocument/2006/relationships/image" Target="../media/image546.png"/><Relationship Id="rId15" Type="http://schemas.openxmlformats.org/officeDocument/2006/relationships/image" Target="../media/image552.png"/><Relationship Id="rId23" Type="http://schemas.openxmlformats.org/officeDocument/2006/relationships/image" Target="../media/image560.png"/><Relationship Id="rId28" Type="http://schemas.openxmlformats.org/officeDocument/2006/relationships/image" Target="../media/image565.png"/><Relationship Id="rId36" Type="http://schemas.openxmlformats.org/officeDocument/2006/relationships/image" Target="../media/image573.png"/><Relationship Id="rId10" Type="http://schemas.openxmlformats.org/officeDocument/2006/relationships/image" Target="../media/image315.png"/><Relationship Id="rId19" Type="http://schemas.openxmlformats.org/officeDocument/2006/relationships/image" Target="../media/image556.png"/><Relationship Id="rId31" Type="http://schemas.openxmlformats.org/officeDocument/2006/relationships/image" Target="../media/image568.png"/><Relationship Id="rId44" Type="http://schemas.openxmlformats.org/officeDocument/2006/relationships/image" Target="../media/image490.png"/><Relationship Id="rId4" Type="http://schemas.openxmlformats.org/officeDocument/2006/relationships/image" Target="../media/image486.png"/><Relationship Id="rId9" Type="http://schemas.openxmlformats.org/officeDocument/2006/relationships/image" Target="../media/image550.png"/><Relationship Id="rId14" Type="http://schemas.openxmlformats.org/officeDocument/2006/relationships/image" Target="../media/image551.png"/><Relationship Id="rId22" Type="http://schemas.openxmlformats.org/officeDocument/2006/relationships/image" Target="../media/image559.png"/><Relationship Id="rId27" Type="http://schemas.openxmlformats.org/officeDocument/2006/relationships/image" Target="../media/image564.png"/><Relationship Id="rId30" Type="http://schemas.openxmlformats.org/officeDocument/2006/relationships/image" Target="../media/image567.png"/><Relationship Id="rId35" Type="http://schemas.openxmlformats.org/officeDocument/2006/relationships/image" Target="../media/image572.png"/><Relationship Id="rId43" Type="http://schemas.openxmlformats.org/officeDocument/2006/relationships/image" Target="../media/image580.png"/><Relationship Id="rId8" Type="http://schemas.openxmlformats.org/officeDocument/2006/relationships/image" Target="../media/image549.png"/><Relationship Id="rId3" Type="http://schemas.openxmlformats.org/officeDocument/2006/relationships/image" Target="../media/image485.png"/><Relationship Id="rId12" Type="http://schemas.openxmlformats.org/officeDocument/2006/relationships/image" Target="../media/image519.png"/><Relationship Id="rId17" Type="http://schemas.openxmlformats.org/officeDocument/2006/relationships/image" Target="../media/image554.png"/><Relationship Id="rId25" Type="http://schemas.openxmlformats.org/officeDocument/2006/relationships/image" Target="../media/image562.png"/><Relationship Id="rId33" Type="http://schemas.openxmlformats.org/officeDocument/2006/relationships/image" Target="../media/image570.png"/><Relationship Id="rId38" Type="http://schemas.openxmlformats.org/officeDocument/2006/relationships/image" Target="../media/image575.png"/><Relationship Id="rId46" Type="http://schemas.openxmlformats.org/officeDocument/2006/relationships/image" Target="../media/image496.png"/><Relationship Id="rId20" Type="http://schemas.openxmlformats.org/officeDocument/2006/relationships/image" Target="../media/image557.png"/><Relationship Id="rId41" Type="http://schemas.openxmlformats.org/officeDocument/2006/relationships/image" Target="../media/image578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9.png"/><Relationship Id="rId18" Type="http://schemas.openxmlformats.org/officeDocument/2006/relationships/image" Target="../media/image594.png"/><Relationship Id="rId26" Type="http://schemas.openxmlformats.org/officeDocument/2006/relationships/image" Target="../media/image487.png"/><Relationship Id="rId3" Type="http://schemas.openxmlformats.org/officeDocument/2006/relationships/image" Target="../media/image546.png"/><Relationship Id="rId21" Type="http://schemas.openxmlformats.org/officeDocument/2006/relationships/image" Target="../media/image597.png"/><Relationship Id="rId7" Type="http://schemas.openxmlformats.org/officeDocument/2006/relationships/image" Target="../media/image316.png"/><Relationship Id="rId12" Type="http://schemas.openxmlformats.org/officeDocument/2006/relationships/image" Target="../media/image588.jpg"/><Relationship Id="rId17" Type="http://schemas.openxmlformats.org/officeDocument/2006/relationships/image" Target="../media/image593.png"/><Relationship Id="rId25" Type="http://schemas.openxmlformats.org/officeDocument/2006/relationships/image" Target="../media/image601.png"/><Relationship Id="rId33" Type="http://schemas.openxmlformats.org/officeDocument/2006/relationships/image" Target="../media/image498.png"/><Relationship Id="rId2" Type="http://schemas.openxmlformats.org/officeDocument/2006/relationships/image" Target="../media/image545.png"/><Relationship Id="rId16" Type="http://schemas.openxmlformats.org/officeDocument/2006/relationships/image" Target="../media/image592.png"/><Relationship Id="rId20" Type="http://schemas.openxmlformats.org/officeDocument/2006/relationships/image" Target="../media/image596.png"/><Relationship Id="rId29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.png"/><Relationship Id="rId11" Type="http://schemas.openxmlformats.org/officeDocument/2006/relationships/image" Target="../media/image587.png"/><Relationship Id="rId24" Type="http://schemas.openxmlformats.org/officeDocument/2006/relationships/image" Target="../media/image600.png"/><Relationship Id="rId32" Type="http://schemas.openxmlformats.org/officeDocument/2006/relationships/image" Target="../media/image496.png"/><Relationship Id="rId5" Type="http://schemas.openxmlformats.org/officeDocument/2006/relationships/image" Target="../media/image583.png"/><Relationship Id="rId15" Type="http://schemas.openxmlformats.org/officeDocument/2006/relationships/image" Target="../media/image591.png"/><Relationship Id="rId23" Type="http://schemas.openxmlformats.org/officeDocument/2006/relationships/image" Target="../media/image599.png"/><Relationship Id="rId28" Type="http://schemas.openxmlformats.org/officeDocument/2006/relationships/image" Target="../media/image489.png"/><Relationship Id="rId10" Type="http://schemas.openxmlformats.org/officeDocument/2006/relationships/image" Target="../media/image586.png"/><Relationship Id="rId19" Type="http://schemas.openxmlformats.org/officeDocument/2006/relationships/image" Target="../media/image595.png"/><Relationship Id="rId31" Type="http://schemas.openxmlformats.org/officeDocument/2006/relationships/image" Target="../media/image495.png"/><Relationship Id="rId4" Type="http://schemas.openxmlformats.org/officeDocument/2006/relationships/image" Target="../media/image582.png"/><Relationship Id="rId9" Type="http://schemas.openxmlformats.org/officeDocument/2006/relationships/image" Target="../media/image585.png"/><Relationship Id="rId14" Type="http://schemas.openxmlformats.org/officeDocument/2006/relationships/image" Target="../media/image590.png"/><Relationship Id="rId22" Type="http://schemas.openxmlformats.org/officeDocument/2006/relationships/image" Target="../media/image598.png"/><Relationship Id="rId27" Type="http://schemas.openxmlformats.org/officeDocument/2006/relationships/image" Target="../media/image488.png"/><Relationship Id="rId30" Type="http://schemas.openxmlformats.org/officeDocument/2006/relationships/image" Target="../media/image494.png"/><Relationship Id="rId8" Type="http://schemas.openxmlformats.org/officeDocument/2006/relationships/image" Target="../media/image58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494.png"/><Relationship Id="rId18" Type="http://schemas.openxmlformats.org/officeDocument/2006/relationships/image" Target="../media/image604.png"/><Relationship Id="rId3" Type="http://schemas.openxmlformats.org/officeDocument/2006/relationships/image" Target="../media/image545.png"/><Relationship Id="rId21" Type="http://schemas.openxmlformats.org/officeDocument/2006/relationships/image" Target="../media/image606.png"/><Relationship Id="rId7" Type="http://schemas.openxmlformats.org/officeDocument/2006/relationships/image" Target="../media/image315.png"/><Relationship Id="rId12" Type="http://schemas.openxmlformats.org/officeDocument/2006/relationships/image" Target="../media/image490.png"/><Relationship Id="rId17" Type="http://schemas.openxmlformats.org/officeDocument/2006/relationships/image" Target="../media/image603.png"/><Relationship Id="rId2" Type="http://schemas.openxmlformats.org/officeDocument/2006/relationships/image" Target="../media/image602.png"/><Relationship Id="rId16" Type="http://schemas.openxmlformats.org/officeDocument/2006/relationships/image" Target="../media/image498.png"/><Relationship Id="rId20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11" Type="http://schemas.openxmlformats.org/officeDocument/2006/relationships/image" Target="../media/image489.png"/><Relationship Id="rId5" Type="http://schemas.openxmlformats.org/officeDocument/2006/relationships/image" Target="../media/image582.png"/><Relationship Id="rId15" Type="http://schemas.openxmlformats.org/officeDocument/2006/relationships/image" Target="../media/image496.png"/><Relationship Id="rId23" Type="http://schemas.openxmlformats.org/officeDocument/2006/relationships/image" Target="../media/image608.png"/><Relationship Id="rId10" Type="http://schemas.openxmlformats.org/officeDocument/2006/relationships/image" Target="../media/image488.png"/><Relationship Id="rId19" Type="http://schemas.openxmlformats.org/officeDocument/2006/relationships/image" Target="../media/image605.png"/><Relationship Id="rId4" Type="http://schemas.openxmlformats.org/officeDocument/2006/relationships/image" Target="../media/image546.png"/><Relationship Id="rId9" Type="http://schemas.openxmlformats.org/officeDocument/2006/relationships/image" Target="../media/image487.png"/><Relationship Id="rId14" Type="http://schemas.openxmlformats.org/officeDocument/2006/relationships/image" Target="../media/image495.png"/><Relationship Id="rId22" Type="http://schemas.openxmlformats.org/officeDocument/2006/relationships/image" Target="../media/image607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5.png"/><Relationship Id="rId18" Type="http://schemas.openxmlformats.org/officeDocument/2006/relationships/image" Target="../media/image620.png"/><Relationship Id="rId26" Type="http://schemas.openxmlformats.org/officeDocument/2006/relationships/image" Target="../media/image628.png"/><Relationship Id="rId39" Type="http://schemas.openxmlformats.org/officeDocument/2006/relationships/image" Target="../media/image641.png"/><Relationship Id="rId21" Type="http://schemas.openxmlformats.org/officeDocument/2006/relationships/image" Target="../media/image623.png"/><Relationship Id="rId34" Type="http://schemas.openxmlformats.org/officeDocument/2006/relationships/image" Target="../media/image636.png"/><Relationship Id="rId42" Type="http://schemas.openxmlformats.org/officeDocument/2006/relationships/image" Target="../media/image644.png"/><Relationship Id="rId7" Type="http://schemas.openxmlformats.org/officeDocument/2006/relationships/image" Target="../media/image611.png"/><Relationship Id="rId2" Type="http://schemas.openxmlformats.org/officeDocument/2006/relationships/image" Target="../media/image545.png"/><Relationship Id="rId16" Type="http://schemas.openxmlformats.org/officeDocument/2006/relationships/image" Target="../media/image618.png"/><Relationship Id="rId29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11" Type="http://schemas.openxmlformats.org/officeDocument/2006/relationships/image" Target="../media/image613.png"/><Relationship Id="rId24" Type="http://schemas.openxmlformats.org/officeDocument/2006/relationships/image" Target="../media/image626.png"/><Relationship Id="rId32" Type="http://schemas.openxmlformats.org/officeDocument/2006/relationships/image" Target="../media/image634.png"/><Relationship Id="rId37" Type="http://schemas.openxmlformats.org/officeDocument/2006/relationships/image" Target="../media/image639.png"/><Relationship Id="rId40" Type="http://schemas.openxmlformats.org/officeDocument/2006/relationships/image" Target="../media/image642.png"/><Relationship Id="rId45" Type="http://schemas.openxmlformats.org/officeDocument/2006/relationships/image" Target="../media/image647.png"/><Relationship Id="rId5" Type="http://schemas.openxmlformats.org/officeDocument/2006/relationships/image" Target="../media/image610.png"/><Relationship Id="rId15" Type="http://schemas.openxmlformats.org/officeDocument/2006/relationships/image" Target="../media/image617.png"/><Relationship Id="rId23" Type="http://schemas.openxmlformats.org/officeDocument/2006/relationships/image" Target="../media/image625.png"/><Relationship Id="rId28" Type="http://schemas.openxmlformats.org/officeDocument/2006/relationships/image" Target="../media/image630.png"/><Relationship Id="rId36" Type="http://schemas.openxmlformats.org/officeDocument/2006/relationships/image" Target="../media/image638.png"/><Relationship Id="rId10" Type="http://schemas.openxmlformats.org/officeDocument/2006/relationships/image" Target="../media/image612.png"/><Relationship Id="rId19" Type="http://schemas.openxmlformats.org/officeDocument/2006/relationships/image" Target="../media/image621.png"/><Relationship Id="rId31" Type="http://schemas.openxmlformats.org/officeDocument/2006/relationships/image" Target="../media/image633.png"/><Relationship Id="rId44" Type="http://schemas.openxmlformats.org/officeDocument/2006/relationships/image" Target="../media/image646.png"/><Relationship Id="rId4" Type="http://schemas.openxmlformats.org/officeDocument/2006/relationships/image" Target="../media/image546.png"/><Relationship Id="rId9" Type="http://schemas.openxmlformats.org/officeDocument/2006/relationships/image" Target="../media/image316.png"/><Relationship Id="rId14" Type="http://schemas.openxmlformats.org/officeDocument/2006/relationships/image" Target="../media/image616.png"/><Relationship Id="rId22" Type="http://schemas.openxmlformats.org/officeDocument/2006/relationships/image" Target="../media/image624.png"/><Relationship Id="rId27" Type="http://schemas.openxmlformats.org/officeDocument/2006/relationships/image" Target="../media/image629.png"/><Relationship Id="rId30" Type="http://schemas.openxmlformats.org/officeDocument/2006/relationships/image" Target="../media/image632.png"/><Relationship Id="rId35" Type="http://schemas.openxmlformats.org/officeDocument/2006/relationships/image" Target="../media/image637.png"/><Relationship Id="rId43" Type="http://schemas.openxmlformats.org/officeDocument/2006/relationships/image" Target="../media/image645.png"/><Relationship Id="rId8" Type="http://schemas.openxmlformats.org/officeDocument/2006/relationships/image" Target="../media/image315.png"/><Relationship Id="rId3" Type="http://schemas.openxmlformats.org/officeDocument/2006/relationships/image" Target="../media/image609.png"/><Relationship Id="rId12" Type="http://schemas.openxmlformats.org/officeDocument/2006/relationships/image" Target="../media/image614.png"/><Relationship Id="rId17" Type="http://schemas.openxmlformats.org/officeDocument/2006/relationships/image" Target="../media/image619.png"/><Relationship Id="rId25" Type="http://schemas.openxmlformats.org/officeDocument/2006/relationships/image" Target="../media/image627.png"/><Relationship Id="rId33" Type="http://schemas.openxmlformats.org/officeDocument/2006/relationships/image" Target="../media/image635.png"/><Relationship Id="rId38" Type="http://schemas.openxmlformats.org/officeDocument/2006/relationships/image" Target="../media/image640.png"/><Relationship Id="rId46" Type="http://schemas.openxmlformats.org/officeDocument/2006/relationships/image" Target="../media/image648.png"/><Relationship Id="rId20" Type="http://schemas.openxmlformats.org/officeDocument/2006/relationships/image" Target="../media/image622.png"/><Relationship Id="rId41" Type="http://schemas.openxmlformats.org/officeDocument/2006/relationships/image" Target="../media/image643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1.png"/><Relationship Id="rId18" Type="http://schemas.openxmlformats.org/officeDocument/2006/relationships/image" Target="../media/image656.png"/><Relationship Id="rId26" Type="http://schemas.openxmlformats.org/officeDocument/2006/relationships/image" Target="../media/image664.png"/><Relationship Id="rId3" Type="http://schemas.openxmlformats.org/officeDocument/2006/relationships/image" Target="../media/image545.png"/><Relationship Id="rId21" Type="http://schemas.openxmlformats.org/officeDocument/2006/relationships/image" Target="../media/image659.png"/><Relationship Id="rId7" Type="http://schemas.openxmlformats.org/officeDocument/2006/relationships/image" Target="../media/image315.png"/><Relationship Id="rId12" Type="http://schemas.openxmlformats.org/officeDocument/2006/relationships/image" Target="../media/image650.png"/><Relationship Id="rId17" Type="http://schemas.openxmlformats.org/officeDocument/2006/relationships/image" Target="../media/image655.png"/><Relationship Id="rId25" Type="http://schemas.openxmlformats.org/officeDocument/2006/relationships/image" Target="../media/image663.png"/><Relationship Id="rId33" Type="http://schemas.openxmlformats.org/officeDocument/2006/relationships/image" Target="../media/image671.png"/><Relationship Id="rId2" Type="http://schemas.openxmlformats.org/officeDocument/2006/relationships/image" Target="../media/image6.jpg"/><Relationship Id="rId16" Type="http://schemas.openxmlformats.org/officeDocument/2006/relationships/image" Target="../media/image654.png"/><Relationship Id="rId20" Type="http://schemas.openxmlformats.org/officeDocument/2006/relationships/image" Target="../media/image658.png"/><Relationship Id="rId29" Type="http://schemas.openxmlformats.org/officeDocument/2006/relationships/image" Target="../media/image6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49.png"/><Relationship Id="rId24" Type="http://schemas.openxmlformats.org/officeDocument/2006/relationships/image" Target="../media/image662.png"/><Relationship Id="rId32" Type="http://schemas.openxmlformats.org/officeDocument/2006/relationships/image" Target="../media/image670.png"/><Relationship Id="rId5" Type="http://schemas.openxmlformats.org/officeDocument/2006/relationships/image" Target="../media/image582.png"/><Relationship Id="rId15" Type="http://schemas.openxmlformats.org/officeDocument/2006/relationships/image" Target="../media/image653.png"/><Relationship Id="rId23" Type="http://schemas.openxmlformats.org/officeDocument/2006/relationships/image" Target="../media/image661.png"/><Relationship Id="rId28" Type="http://schemas.openxmlformats.org/officeDocument/2006/relationships/image" Target="../media/image666.png"/><Relationship Id="rId10" Type="http://schemas.openxmlformats.org/officeDocument/2006/relationships/image" Target="../media/image613.png"/><Relationship Id="rId19" Type="http://schemas.openxmlformats.org/officeDocument/2006/relationships/image" Target="../media/image657.png"/><Relationship Id="rId31" Type="http://schemas.openxmlformats.org/officeDocument/2006/relationships/image" Target="../media/image669.png"/><Relationship Id="rId4" Type="http://schemas.openxmlformats.org/officeDocument/2006/relationships/image" Target="../media/image546.png"/><Relationship Id="rId9" Type="http://schemas.openxmlformats.org/officeDocument/2006/relationships/image" Target="../media/image612.png"/><Relationship Id="rId14" Type="http://schemas.openxmlformats.org/officeDocument/2006/relationships/image" Target="../media/image652.png"/><Relationship Id="rId22" Type="http://schemas.openxmlformats.org/officeDocument/2006/relationships/image" Target="../media/image660.png"/><Relationship Id="rId27" Type="http://schemas.openxmlformats.org/officeDocument/2006/relationships/image" Target="../media/image665.png"/><Relationship Id="rId30" Type="http://schemas.openxmlformats.org/officeDocument/2006/relationships/image" Target="../media/image668.png"/><Relationship Id="rId8" Type="http://schemas.openxmlformats.org/officeDocument/2006/relationships/image" Target="../media/image3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3.png"/><Relationship Id="rId18" Type="http://schemas.openxmlformats.org/officeDocument/2006/relationships/image" Target="../media/image688.png"/><Relationship Id="rId26" Type="http://schemas.openxmlformats.org/officeDocument/2006/relationships/image" Target="../media/image696.png"/><Relationship Id="rId39" Type="http://schemas.openxmlformats.org/officeDocument/2006/relationships/image" Target="../media/image706.png"/><Relationship Id="rId21" Type="http://schemas.openxmlformats.org/officeDocument/2006/relationships/image" Target="../media/image691.png"/><Relationship Id="rId34" Type="http://schemas.openxmlformats.org/officeDocument/2006/relationships/image" Target="../media/image701.png"/><Relationship Id="rId7" Type="http://schemas.openxmlformats.org/officeDocument/2006/relationships/image" Target="../media/image677.png"/><Relationship Id="rId2" Type="http://schemas.openxmlformats.org/officeDocument/2006/relationships/image" Target="../media/image672.png"/><Relationship Id="rId16" Type="http://schemas.openxmlformats.org/officeDocument/2006/relationships/image" Target="../media/image686.jpg"/><Relationship Id="rId20" Type="http://schemas.openxmlformats.org/officeDocument/2006/relationships/image" Target="../media/image690.png"/><Relationship Id="rId29" Type="http://schemas.openxmlformats.org/officeDocument/2006/relationships/image" Target="../media/image699.png"/><Relationship Id="rId41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24" Type="http://schemas.openxmlformats.org/officeDocument/2006/relationships/image" Target="../media/image694.png"/><Relationship Id="rId32" Type="http://schemas.openxmlformats.org/officeDocument/2006/relationships/image" Target="../media/image700.png"/><Relationship Id="rId37" Type="http://schemas.openxmlformats.org/officeDocument/2006/relationships/image" Target="../media/image704.png"/><Relationship Id="rId40" Type="http://schemas.openxmlformats.org/officeDocument/2006/relationships/image" Target="../media/image707.png"/><Relationship Id="rId5" Type="http://schemas.openxmlformats.org/officeDocument/2006/relationships/image" Target="../media/image675.png"/><Relationship Id="rId15" Type="http://schemas.openxmlformats.org/officeDocument/2006/relationships/image" Target="../media/image685.jpg"/><Relationship Id="rId23" Type="http://schemas.openxmlformats.org/officeDocument/2006/relationships/image" Target="../media/image693.png"/><Relationship Id="rId28" Type="http://schemas.openxmlformats.org/officeDocument/2006/relationships/image" Target="../media/image698.png"/><Relationship Id="rId36" Type="http://schemas.openxmlformats.org/officeDocument/2006/relationships/image" Target="../media/image703.png"/><Relationship Id="rId10" Type="http://schemas.openxmlformats.org/officeDocument/2006/relationships/image" Target="../media/image680.png"/><Relationship Id="rId19" Type="http://schemas.openxmlformats.org/officeDocument/2006/relationships/image" Target="../media/image689.png"/><Relationship Id="rId31" Type="http://schemas.openxmlformats.org/officeDocument/2006/relationships/image" Target="../media/image317.png"/><Relationship Id="rId4" Type="http://schemas.openxmlformats.org/officeDocument/2006/relationships/image" Target="../media/image674.png"/><Relationship Id="rId9" Type="http://schemas.openxmlformats.org/officeDocument/2006/relationships/image" Target="../media/image679.png"/><Relationship Id="rId14" Type="http://schemas.openxmlformats.org/officeDocument/2006/relationships/image" Target="../media/image684.png"/><Relationship Id="rId22" Type="http://schemas.openxmlformats.org/officeDocument/2006/relationships/image" Target="../media/image692.png"/><Relationship Id="rId27" Type="http://schemas.openxmlformats.org/officeDocument/2006/relationships/image" Target="../media/image697.png"/><Relationship Id="rId30" Type="http://schemas.openxmlformats.org/officeDocument/2006/relationships/image" Target="../media/image316.png"/><Relationship Id="rId35" Type="http://schemas.openxmlformats.org/officeDocument/2006/relationships/image" Target="../media/image702.png"/><Relationship Id="rId8" Type="http://schemas.openxmlformats.org/officeDocument/2006/relationships/image" Target="../media/image678.png"/><Relationship Id="rId3" Type="http://schemas.openxmlformats.org/officeDocument/2006/relationships/image" Target="../media/image673.png"/><Relationship Id="rId12" Type="http://schemas.openxmlformats.org/officeDocument/2006/relationships/image" Target="../media/image682.png"/><Relationship Id="rId17" Type="http://schemas.openxmlformats.org/officeDocument/2006/relationships/image" Target="../media/image687.png"/><Relationship Id="rId25" Type="http://schemas.openxmlformats.org/officeDocument/2006/relationships/image" Target="../media/image695.png"/><Relationship Id="rId33" Type="http://schemas.openxmlformats.org/officeDocument/2006/relationships/image" Target="../media/image319.png"/><Relationship Id="rId38" Type="http://schemas.openxmlformats.org/officeDocument/2006/relationships/image" Target="../media/image70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0.png"/><Relationship Id="rId18" Type="http://schemas.openxmlformats.org/officeDocument/2006/relationships/image" Target="../media/image725.png"/><Relationship Id="rId26" Type="http://schemas.openxmlformats.org/officeDocument/2006/relationships/image" Target="../media/image727.png"/><Relationship Id="rId39" Type="http://schemas.openxmlformats.org/officeDocument/2006/relationships/image" Target="../media/image706.png"/><Relationship Id="rId21" Type="http://schemas.openxmlformats.org/officeDocument/2006/relationships/image" Target="../media/image700.png"/><Relationship Id="rId34" Type="http://schemas.openxmlformats.org/officeDocument/2006/relationships/image" Target="../media/image685.jpg"/><Relationship Id="rId7" Type="http://schemas.openxmlformats.org/officeDocument/2006/relationships/image" Target="../media/image714.png"/><Relationship Id="rId2" Type="http://schemas.openxmlformats.org/officeDocument/2006/relationships/image" Target="../media/image709.png"/><Relationship Id="rId16" Type="http://schemas.openxmlformats.org/officeDocument/2006/relationships/image" Target="../media/image723.png"/><Relationship Id="rId20" Type="http://schemas.openxmlformats.org/officeDocument/2006/relationships/image" Target="../media/image317.png"/><Relationship Id="rId29" Type="http://schemas.openxmlformats.org/officeDocument/2006/relationships/image" Target="../media/image730.png"/><Relationship Id="rId41" Type="http://schemas.openxmlformats.org/officeDocument/2006/relationships/image" Target="../media/image7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24" Type="http://schemas.openxmlformats.org/officeDocument/2006/relationships/image" Target="../media/image702.png"/><Relationship Id="rId32" Type="http://schemas.openxmlformats.org/officeDocument/2006/relationships/image" Target="../media/image732.png"/><Relationship Id="rId37" Type="http://schemas.openxmlformats.org/officeDocument/2006/relationships/image" Target="../media/image704.png"/><Relationship Id="rId40" Type="http://schemas.openxmlformats.org/officeDocument/2006/relationships/image" Target="../media/image734.png"/><Relationship Id="rId5" Type="http://schemas.openxmlformats.org/officeDocument/2006/relationships/image" Target="../media/image712.png"/><Relationship Id="rId15" Type="http://schemas.openxmlformats.org/officeDocument/2006/relationships/image" Target="../media/image722.png"/><Relationship Id="rId23" Type="http://schemas.openxmlformats.org/officeDocument/2006/relationships/image" Target="../media/image701.png"/><Relationship Id="rId28" Type="http://schemas.openxmlformats.org/officeDocument/2006/relationships/image" Target="../media/image729.png"/><Relationship Id="rId36" Type="http://schemas.openxmlformats.org/officeDocument/2006/relationships/image" Target="../media/image733.png"/><Relationship Id="rId10" Type="http://schemas.openxmlformats.org/officeDocument/2006/relationships/image" Target="../media/image717.png"/><Relationship Id="rId19" Type="http://schemas.openxmlformats.org/officeDocument/2006/relationships/image" Target="../media/image726.png"/><Relationship Id="rId31" Type="http://schemas.openxmlformats.org/officeDocument/2006/relationships/image" Target="../media/image681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1.png"/><Relationship Id="rId22" Type="http://schemas.openxmlformats.org/officeDocument/2006/relationships/image" Target="../media/image319.png"/><Relationship Id="rId27" Type="http://schemas.openxmlformats.org/officeDocument/2006/relationships/image" Target="../media/image728.png"/><Relationship Id="rId30" Type="http://schemas.openxmlformats.org/officeDocument/2006/relationships/image" Target="../media/image731.png"/><Relationship Id="rId35" Type="http://schemas.openxmlformats.org/officeDocument/2006/relationships/image" Target="../media/image686.jpg"/><Relationship Id="rId8" Type="http://schemas.openxmlformats.org/officeDocument/2006/relationships/image" Target="../media/image715.png"/><Relationship Id="rId3" Type="http://schemas.openxmlformats.org/officeDocument/2006/relationships/image" Target="../media/image710.png"/><Relationship Id="rId12" Type="http://schemas.openxmlformats.org/officeDocument/2006/relationships/image" Target="../media/image719.png"/><Relationship Id="rId17" Type="http://schemas.openxmlformats.org/officeDocument/2006/relationships/image" Target="../media/image724.png"/><Relationship Id="rId25" Type="http://schemas.openxmlformats.org/officeDocument/2006/relationships/image" Target="../media/image703.png"/><Relationship Id="rId33" Type="http://schemas.openxmlformats.org/officeDocument/2006/relationships/image" Target="../media/image683.png"/><Relationship Id="rId38" Type="http://schemas.openxmlformats.org/officeDocument/2006/relationships/image" Target="../media/image705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6.png"/><Relationship Id="rId18" Type="http://schemas.openxmlformats.org/officeDocument/2006/relationships/image" Target="../media/image751.png"/><Relationship Id="rId26" Type="http://schemas.openxmlformats.org/officeDocument/2006/relationships/image" Target="../media/image703.png"/><Relationship Id="rId3" Type="http://schemas.openxmlformats.org/officeDocument/2006/relationships/image" Target="../media/image710.png"/><Relationship Id="rId21" Type="http://schemas.openxmlformats.org/officeDocument/2006/relationships/image" Target="../media/image754.png"/><Relationship Id="rId34" Type="http://schemas.openxmlformats.org/officeDocument/2006/relationships/image" Target="../media/image760.png"/><Relationship Id="rId7" Type="http://schemas.openxmlformats.org/officeDocument/2006/relationships/image" Target="../media/image740.png"/><Relationship Id="rId12" Type="http://schemas.openxmlformats.org/officeDocument/2006/relationships/image" Target="../media/image745.png"/><Relationship Id="rId17" Type="http://schemas.openxmlformats.org/officeDocument/2006/relationships/image" Target="../media/image750.png"/><Relationship Id="rId25" Type="http://schemas.openxmlformats.org/officeDocument/2006/relationships/image" Target="../media/image702.png"/><Relationship Id="rId33" Type="http://schemas.openxmlformats.org/officeDocument/2006/relationships/image" Target="../media/image355.png"/><Relationship Id="rId2" Type="http://schemas.openxmlformats.org/officeDocument/2006/relationships/image" Target="../media/image736.png"/><Relationship Id="rId16" Type="http://schemas.openxmlformats.org/officeDocument/2006/relationships/image" Target="../media/image749.png"/><Relationship Id="rId20" Type="http://schemas.openxmlformats.org/officeDocument/2006/relationships/image" Target="../media/image753.png"/><Relationship Id="rId29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9.png"/><Relationship Id="rId11" Type="http://schemas.openxmlformats.org/officeDocument/2006/relationships/image" Target="../media/image744.png"/><Relationship Id="rId24" Type="http://schemas.openxmlformats.org/officeDocument/2006/relationships/image" Target="../media/image701.png"/><Relationship Id="rId32" Type="http://schemas.openxmlformats.org/officeDocument/2006/relationships/image" Target="../media/image759.png"/><Relationship Id="rId5" Type="http://schemas.openxmlformats.org/officeDocument/2006/relationships/image" Target="../media/image738.png"/><Relationship Id="rId15" Type="http://schemas.openxmlformats.org/officeDocument/2006/relationships/image" Target="../media/image748.jpg"/><Relationship Id="rId23" Type="http://schemas.openxmlformats.org/officeDocument/2006/relationships/image" Target="../media/image319.png"/><Relationship Id="rId28" Type="http://schemas.openxmlformats.org/officeDocument/2006/relationships/image" Target="../media/image729.png"/><Relationship Id="rId36" Type="http://schemas.openxmlformats.org/officeDocument/2006/relationships/image" Target="../media/image762.png"/><Relationship Id="rId10" Type="http://schemas.openxmlformats.org/officeDocument/2006/relationships/image" Target="../media/image743.png"/><Relationship Id="rId19" Type="http://schemas.openxmlformats.org/officeDocument/2006/relationships/image" Target="../media/image752.png"/><Relationship Id="rId31" Type="http://schemas.openxmlformats.org/officeDocument/2006/relationships/image" Target="../media/image758.png"/><Relationship Id="rId4" Type="http://schemas.openxmlformats.org/officeDocument/2006/relationships/image" Target="../media/image737.png"/><Relationship Id="rId9" Type="http://schemas.openxmlformats.org/officeDocument/2006/relationships/image" Target="../media/image742.png"/><Relationship Id="rId14" Type="http://schemas.openxmlformats.org/officeDocument/2006/relationships/image" Target="../media/image747.png"/><Relationship Id="rId22" Type="http://schemas.openxmlformats.org/officeDocument/2006/relationships/image" Target="../media/image719.png"/><Relationship Id="rId27" Type="http://schemas.openxmlformats.org/officeDocument/2006/relationships/image" Target="../media/image755.png"/><Relationship Id="rId30" Type="http://schemas.openxmlformats.org/officeDocument/2006/relationships/image" Target="../media/image757.png"/><Relationship Id="rId35" Type="http://schemas.openxmlformats.org/officeDocument/2006/relationships/image" Target="../media/image761.png"/><Relationship Id="rId8" Type="http://schemas.openxmlformats.org/officeDocument/2006/relationships/image" Target="../media/image7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3.png"/><Relationship Id="rId18" Type="http://schemas.openxmlformats.org/officeDocument/2006/relationships/image" Target="../media/image702.png"/><Relationship Id="rId26" Type="http://schemas.openxmlformats.org/officeDocument/2006/relationships/image" Target="../media/image780.png"/><Relationship Id="rId21" Type="http://schemas.openxmlformats.org/officeDocument/2006/relationships/image" Target="../media/image756.png"/><Relationship Id="rId34" Type="http://schemas.openxmlformats.org/officeDocument/2006/relationships/image" Target="../media/image787.png"/><Relationship Id="rId7" Type="http://schemas.openxmlformats.org/officeDocument/2006/relationships/image" Target="../media/image767.png"/><Relationship Id="rId12" Type="http://schemas.openxmlformats.org/officeDocument/2006/relationships/image" Target="../media/image772.png"/><Relationship Id="rId17" Type="http://schemas.openxmlformats.org/officeDocument/2006/relationships/image" Target="../media/image319.png"/><Relationship Id="rId25" Type="http://schemas.openxmlformats.org/officeDocument/2006/relationships/image" Target="../media/image779.png"/><Relationship Id="rId33" Type="http://schemas.openxmlformats.org/officeDocument/2006/relationships/image" Target="../media/image786.png"/><Relationship Id="rId2" Type="http://schemas.openxmlformats.org/officeDocument/2006/relationships/image" Target="../media/image763.png"/><Relationship Id="rId16" Type="http://schemas.openxmlformats.org/officeDocument/2006/relationships/image" Target="../media/image719.png"/><Relationship Id="rId20" Type="http://schemas.openxmlformats.org/officeDocument/2006/relationships/image" Target="../media/image729.png"/><Relationship Id="rId29" Type="http://schemas.openxmlformats.org/officeDocument/2006/relationships/image" Target="../media/image7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6.png"/><Relationship Id="rId11" Type="http://schemas.openxmlformats.org/officeDocument/2006/relationships/image" Target="../media/image771.png"/><Relationship Id="rId24" Type="http://schemas.openxmlformats.org/officeDocument/2006/relationships/image" Target="../media/image778.png"/><Relationship Id="rId32" Type="http://schemas.openxmlformats.org/officeDocument/2006/relationships/image" Target="../media/image785.png"/><Relationship Id="rId37" Type="http://schemas.openxmlformats.org/officeDocument/2006/relationships/image" Target="../media/image789.png"/><Relationship Id="rId5" Type="http://schemas.openxmlformats.org/officeDocument/2006/relationships/image" Target="../media/image765.png"/><Relationship Id="rId15" Type="http://schemas.openxmlformats.org/officeDocument/2006/relationships/image" Target="../media/image775.png"/><Relationship Id="rId23" Type="http://schemas.openxmlformats.org/officeDocument/2006/relationships/image" Target="../media/image777.png"/><Relationship Id="rId28" Type="http://schemas.openxmlformats.org/officeDocument/2006/relationships/image" Target="../media/image389.png"/><Relationship Id="rId36" Type="http://schemas.openxmlformats.org/officeDocument/2006/relationships/image" Target="../media/image788.png"/><Relationship Id="rId10" Type="http://schemas.openxmlformats.org/officeDocument/2006/relationships/image" Target="../media/image770.png"/><Relationship Id="rId19" Type="http://schemas.openxmlformats.org/officeDocument/2006/relationships/image" Target="../media/image755.png"/><Relationship Id="rId31" Type="http://schemas.openxmlformats.org/officeDocument/2006/relationships/image" Target="../media/image784.png"/><Relationship Id="rId4" Type="http://schemas.openxmlformats.org/officeDocument/2006/relationships/image" Target="../media/image764.png"/><Relationship Id="rId9" Type="http://schemas.openxmlformats.org/officeDocument/2006/relationships/image" Target="../media/image769.png"/><Relationship Id="rId14" Type="http://schemas.openxmlformats.org/officeDocument/2006/relationships/image" Target="../media/image774.png"/><Relationship Id="rId22" Type="http://schemas.openxmlformats.org/officeDocument/2006/relationships/image" Target="../media/image776.png"/><Relationship Id="rId27" Type="http://schemas.openxmlformats.org/officeDocument/2006/relationships/image" Target="../media/image781.png"/><Relationship Id="rId30" Type="http://schemas.openxmlformats.org/officeDocument/2006/relationships/image" Target="../media/image783.png"/><Relationship Id="rId35" Type="http://schemas.openxmlformats.org/officeDocument/2006/relationships/image" Target="../media/image408.jpg"/><Relationship Id="rId8" Type="http://schemas.openxmlformats.org/officeDocument/2006/relationships/image" Target="../media/image768.png"/><Relationship Id="rId3" Type="http://schemas.openxmlformats.org/officeDocument/2006/relationships/image" Target="../media/image673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9.png"/><Relationship Id="rId18" Type="http://schemas.openxmlformats.org/officeDocument/2006/relationships/image" Target="../media/image729.png"/><Relationship Id="rId26" Type="http://schemas.openxmlformats.org/officeDocument/2006/relationships/image" Target="../media/image805.png"/><Relationship Id="rId21" Type="http://schemas.openxmlformats.org/officeDocument/2006/relationships/image" Target="../media/image777.png"/><Relationship Id="rId34" Type="http://schemas.openxmlformats.org/officeDocument/2006/relationships/image" Target="../media/image813.png"/><Relationship Id="rId7" Type="http://schemas.openxmlformats.org/officeDocument/2006/relationships/image" Target="../media/image794.png"/><Relationship Id="rId12" Type="http://schemas.openxmlformats.org/officeDocument/2006/relationships/image" Target="../media/image681.png"/><Relationship Id="rId17" Type="http://schemas.openxmlformats.org/officeDocument/2006/relationships/image" Target="../media/image755.png"/><Relationship Id="rId25" Type="http://schemas.openxmlformats.org/officeDocument/2006/relationships/image" Target="../media/image804.png"/><Relationship Id="rId33" Type="http://schemas.openxmlformats.org/officeDocument/2006/relationships/image" Target="../media/image812.png"/><Relationship Id="rId38" Type="http://schemas.openxmlformats.org/officeDocument/2006/relationships/image" Target="../media/image817.png"/><Relationship Id="rId2" Type="http://schemas.openxmlformats.org/officeDocument/2006/relationships/image" Target="../media/image790.png"/><Relationship Id="rId16" Type="http://schemas.openxmlformats.org/officeDocument/2006/relationships/image" Target="../media/image719.png"/><Relationship Id="rId20" Type="http://schemas.openxmlformats.org/officeDocument/2006/relationships/image" Target="../media/image776.png"/><Relationship Id="rId29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24" Type="http://schemas.openxmlformats.org/officeDocument/2006/relationships/image" Target="../media/image803.png"/><Relationship Id="rId32" Type="http://schemas.openxmlformats.org/officeDocument/2006/relationships/image" Target="../media/image811.png"/><Relationship Id="rId37" Type="http://schemas.openxmlformats.org/officeDocument/2006/relationships/image" Target="../media/image816.png"/><Relationship Id="rId5" Type="http://schemas.openxmlformats.org/officeDocument/2006/relationships/image" Target="../media/image792.png"/><Relationship Id="rId15" Type="http://schemas.openxmlformats.org/officeDocument/2006/relationships/image" Target="../media/image800.png"/><Relationship Id="rId23" Type="http://schemas.openxmlformats.org/officeDocument/2006/relationships/image" Target="../media/image802.png"/><Relationship Id="rId28" Type="http://schemas.openxmlformats.org/officeDocument/2006/relationships/image" Target="../media/image807.png"/><Relationship Id="rId36" Type="http://schemas.openxmlformats.org/officeDocument/2006/relationships/image" Target="../media/image815.png"/><Relationship Id="rId10" Type="http://schemas.openxmlformats.org/officeDocument/2006/relationships/image" Target="../media/image797.png"/><Relationship Id="rId19" Type="http://schemas.openxmlformats.org/officeDocument/2006/relationships/image" Target="../media/image756.png"/><Relationship Id="rId31" Type="http://schemas.openxmlformats.org/officeDocument/2006/relationships/image" Target="../media/image810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683.png"/><Relationship Id="rId22" Type="http://schemas.openxmlformats.org/officeDocument/2006/relationships/image" Target="../media/image801.png"/><Relationship Id="rId27" Type="http://schemas.openxmlformats.org/officeDocument/2006/relationships/image" Target="../media/image806.png"/><Relationship Id="rId30" Type="http://schemas.openxmlformats.org/officeDocument/2006/relationships/image" Target="../media/image809.png"/><Relationship Id="rId35" Type="http://schemas.openxmlformats.org/officeDocument/2006/relationships/image" Target="../media/image814.png"/><Relationship Id="rId8" Type="http://schemas.openxmlformats.org/officeDocument/2006/relationships/image" Target="../media/image795.png"/><Relationship Id="rId3" Type="http://schemas.openxmlformats.org/officeDocument/2006/relationships/image" Target="../media/image71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la.io/blog/the-high-demand-for-data-scientists-and-how-to-hire-for-them/" TargetMode="External"/><Relationship Id="rId2" Type="http://schemas.openxmlformats.org/officeDocument/2006/relationships/image" Target="../media/image81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ifbutt.me/" TargetMode="External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4506" y="-38100"/>
            <a:ext cx="3609340" cy="8756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935990">
              <a:lnSpc>
                <a:spcPts val="3329"/>
              </a:lnSpc>
              <a:spcBef>
                <a:spcPts val="229"/>
              </a:spcBef>
            </a:pPr>
            <a:r>
              <a:rPr sz="2800" dirty="0">
                <a:solidFill>
                  <a:srgbClr val="FFFFFF"/>
                </a:solidFill>
              </a:rPr>
              <a:t>Lecture</a:t>
            </a:r>
            <a:r>
              <a:rPr sz="2800" spc="-6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#</a:t>
            </a:r>
            <a:r>
              <a:rPr sz="2800" spc="-45" dirty="0">
                <a:solidFill>
                  <a:srgbClr val="FFFFFF"/>
                </a:solidFill>
              </a:rPr>
              <a:t> </a:t>
            </a:r>
            <a:r>
              <a:rPr sz="2800" spc="-50" dirty="0">
                <a:solidFill>
                  <a:srgbClr val="FFFFFF"/>
                </a:solidFill>
              </a:rPr>
              <a:t>1 </a:t>
            </a:r>
            <a:r>
              <a:rPr sz="2800" dirty="0">
                <a:solidFill>
                  <a:srgbClr val="FFFFFF"/>
                </a:solidFill>
              </a:rPr>
              <a:t>Overview</a:t>
            </a:r>
            <a:r>
              <a:rPr sz="2800" spc="-35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of</a:t>
            </a:r>
            <a:r>
              <a:rPr sz="2800" spc="-30" dirty="0">
                <a:solidFill>
                  <a:srgbClr val="FFFFFF"/>
                </a:solidFill>
              </a:rPr>
              <a:t> </a:t>
            </a:r>
            <a:r>
              <a:rPr sz="2800" dirty="0">
                <a:solidFill>
                  <a:srgbClr val="FFFFFF"/>
                </a:solidFill>
              </a:rPr>
              <a:t>the</a:t>
            </a:r>
            <a:r>
              <a:rPr sz="2800" spc="-40" dirty="0">
                <a:solidFill>
                  <a:srgbClr val="FFFFFF"/>
                </a:solidFill>
              </a:rPr>
              <a:t> </a:t>
            </a:r>
            <a:r>
              <a:rPr sz="2800" spc="-10" dirty="0">
                <a:solidFill>
                  <a:srgbClr val="FFFFFF"/>
                </a:solidFill>
              </a:rPr>
              <a:t>Course</a:t>
            </a:r>
            <a:endParaRPr sz="2800"/>
          </a:p>
        </p:txBody>
      </p:sp>
      <p:sp>
        <p:nvSpPr>
          <p:cNvPr id="4" name="TextBox 3"/>
          <p:cNvSpPr txBox="1"/>
          <p:nvPr/>
        </p:nvSpPr>
        <p:spPr>
          <a:xfrm>
            <a:off x="914400" y="3810000"/>
            <a:ext cx="746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DS602 - Tools and Techniques for Data Science</a:t>
            </a:r>
          </a:p>
          <a:p>
            <a:endParaRPr lang="en-US" sz="3200" dirty="0"/>
          </a:p>
          <a:p>
            <a:pPr algn="ctr"/>
            <a:r>
              <a:rPr lang="en-US" sz="3200" dirty="0" smtClean="0"/>
              <a:t>Danish Hamid 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143000"/>
            <a:ext cx="2352675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0250" y="577849"/>
            <a:ext cx="7988300" cy="5162550"/>
            <a:chOff x="730250" y="577849"/>
            <a:chExt cx="7988300" cy="5162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478" y="1640173"/>
              <a:ext cx="1157240" cy="8617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8332" y="3809999"/>
              <a:ext cx="753533" cy="12615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6333" y="660400"/>
              <a:ext cx="1253066" cy="11768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7800" y="4732866"/>
              <a:ext cx="1422400" cy="10075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2066" y="1634066"/>
              <a:ext cx="1464732" cy="7535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7600" y="3936999"/>
              <a:ext cx="982133" cy="982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5000" y="2717799"/>
              <a:ext cx="1557867" cy="575733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63499"/>
            <a:ext cx="6746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Sources:</a:t>
            </a:r>
            <a:r>
              <a:rPr spc="-55" dirty="0"/>
              <a:t> </a:t>
            </a:r>
            <a:r>
              <a:rPr dirty="0"/>
              <a:t>Evolution</a:t>
            </a:r>
            <a:r>
              <a:rPr spc="-55" dirty="0"/>
              <a:t> </a:t>
            </a:r>
            <a:r>
              <a:rPr dirty="0"/>
              <a:t>of</a:t>
            </a:r>
            <a:r>
              <a:rPr spc="-110" dirty="0"/>
              <a:t> </a:t>
            </a:r>
            <a:r>
              <a:rPr spc="-10" dirty="0"/>
              <a:t>Technology</a:t>
            </a:r>
          </a:p>
        </p:txBody>
      </p:sp>
      <p:sp>
        <p:nvSpPr>
          <p:cNvPr id="11" name="object 11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61396" y="2772832"/>
            <a:ext cx="1236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omic Sans MS"/>
                <a:cs typeface="Comic Sans MS"/>
              </a:rPr>
              <a:t>Telephone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40200" y="1583266"/>
            <a:ext cx="1312332" cy="57573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291224" y="1646766"/>
            <a:ext cx="996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omic Sans MS"/>
                <a:cs typeface="Comic Sans MS"/>
              </a:rPr>
              <a:t>Desktop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24600" y="2616199"/>
            <a:ext cx="829733" cy="62653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6344" y="2688166"/>
            <a:ext cx="47053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5" dirty="0">
                <a:latin typeface="Comic Sans MS"/>
                <a:cs typeface="Comic Sans MS"/>
              </a:rPr>
              <a:t>Car</a:t>
            </a:r>
            <a:endParaRPr sz="2200">
              <a:latin typeface="Comic Sans MS"/>
              <a:cs typeface="Comic Sans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01332" y="5054599"/>
            <a:ext cx="1134533" cy="57573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353715" y="5118099"/>
            <a:ext cx="81406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omic Sans MS"/>
                <a:cs typeface="Comic Sans MS"/>
              </a:rPr>
              <a:t>Mobile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40200" y="5706533"/>
            <a:ext cx="982133" cy="5757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91224" y="5770028"/>
            <a:ext cx="6623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omic Sans MS"/>
                <a:cs typeface="Comic Sans MS"/>
              </a:rPr>
              <a:t>Cloud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60533" y="5020733"/>
            <a:ext cx="1566332" cy="5757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112302" y="5084232"/>
            <a:ext cx="1250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omic Sans MS"/>
                <a:cs typeface="Comic Sans MS"/>
              </a:rPr>
              <a:t>Smart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5" dirty="0">
                <a:latin typeface="Comic Sans MS"/>
                <a:cs typeface="Comic Sans MS"/>
              </a:rPr>
              <a:t>Car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581400" y="2294467"/>
            <a:ext cx="2286000" cy="21505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044741" y="2857499"/>
            <a:ext cx="1363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omic Sans MS"/>
                <a:cs typeface="Comic Sans MS"/>
              </a:rPr>
              <a:t>Evolution </a:t>
            </a:r>
            <a:r>
              <a:rPr sz="2000" b="1" spc="-25" dirty="0">
                <a:solidFill>
                  <a:srgbClr val="FFFFFF"/>
                </a:solidFill>
                <a:latin typeface="Comic Sans MS"/>
                <a:cs typeface="Comic Sans MS"/>
              </a:rPr>
              <a:t>of </a:t>
            </a:r>
            <a:r>
              <a:rPr sz="2000" b="1" spc="-10" dirty="0">
                <a:solidFill>
                  <a:srgbClr val="FFFFFF"/>
                </a:solidFill>
                <a:latin typeface="Comic Sans MS"/>
                <a:cs typeface="Comic Sans MS"/>
              </a:rPr>
              <a:t>Technology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785308" y="721895"/>
            <a:ext cx="5885180" cy="5063490"/>
            <a:chOff x="1785308" y="721895"/>
            <a:chExt cx="5885180" cy="5063490"/>
          </a:xfrm>
        </p:grpSpPr>
        <p:sp>
          <p:nvSpPr>
            <p:cNvPr id="27" name="object 27"/>
            <p:cNvSpPr/>
            <p:nvPr/>
          </p:nvSpPr>
          <p:spPr>
            <a:xfrm>
              <a:off x="3914881" y="734595"/>
              <a:ext cx="1745614" cy="956944"/>
            </a:xfrm>
            <a:custGeom>
              <a:avLst/>
              <a:gdLst/>
              <a:ahLst/>
              <a:cxnLst/>
              <a:rect l="l" t="t" r="r" b="b"/>
              <a:pathLst>
                <a:path w="1745614" h="956944">
                  <a:moveTo>
                    <a:pt x="0" y="0"/>
                  </a:moveTo>
                  <a:lnTo>
                    <a:pt x="1745403" y="0"/>
                  </a:lnTo>
                  <a:lnTo>
                    <a:pt x="1745403" y="956575"/>
                  </a:lnTo>
                  <a:lnTo>
                    <a:pt x="0" y="9565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43578" y="1515339"/>
              <a:ext cx="1745614" cy="1111885"/>
            </a:xfrm>
            <a:custGeom>
              <a:avLst/>
              <a:gdLst/>
              <a:ahLst/>
              <a:cxnLst/>
              <a:rect l="l" t="t" r="r" b="b"/>
              <a:pathLst>
                <a:path w="1745615" h="1111885">
                  <a:moveTo>
                    <a:pt x="0" y="0"/>
                  </a:moveTo>
                  <a:lnTo>
                    <a:pt x="1745403" y="0"/>
                  </a:lnTo>
                  <a:lnTo>
                    <a:pt x="1745403" y="1111421"/>
                  </a:lnTo>
                  <a:lnTo>
                    <a:pt x="0" y="111142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75397" y="1528041"/>
              <a:ext cx="1745614" cy="1111885"/>
            </a:xfrm>
            <a:custGeom>
              <a:avLst/>
              <a:gdLst/>
              <a:ahLst/>
              <a:cxnLst/>
              <a:rect l="l" t="t" r="r" b="b"/>
              <a:pathLst>
                <a:path w="1745614" h="1111885">
                  <a:moveTo>
                    <a:pt x="0" y="0"/>
                  </a:moveTo>
                  <a:lnTo>
                    <a:pt x="1745403" y="0"/>
                  </a:lnTo>
                  <a:lnTo>
                    <a:pt x="1745403" y="1111421"/>
                  </a:lnTo>
                  <a:lnTo>
                    <a:pt x="0" y="111142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2271" y="3818636"/>
              <a:ext cx="1745614" cy="1111885"/>
            </a:xfrm>
            <a:custGeom>
              <a:avLst/>
              <a:gdLst/>
              <a:ahLst/>
              <a:cxnLst/>
              <a:rect l="l" t="t" r="r" b="b"/>
              <a:pathLst>
                <a:path w="1745615" h="1111885">
                  <a:moveTo>
                    <a:pt x="0" y="0"/>
                  </a:moveTo>
                  <a:lnTo>
                    <a:pt x="1745403" y="0"/>
                  </a:lnTo>
                  <a:lnTo>
                    <a:pt x="1745403" y="1111421"/>
                  </a:lnTo>
                  <a:lnTo>
                    <a:pt x="0" y="111142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8008" y="3787951"/>
              <a:ext cx="1743075" cy="1310640"/>
            </a:xfrm>
            <a:custGeom>
              <a:avLst/>
              <a:gdLst/>
              <a:ahLst/>
              <a:cxnLst/>
              <a:rect l="l" t="t" r="r" b="b"/>
              <a:pathLst>
                <a:path w="1743075" h="1310639">
                  <a:moveTo>
                    <a:pt x="0" y="0"/>
                  </a:moveTo>
                  <a:lnTo>
                    <a:pt x="1742868" y="0"/>
                  </a:lnTo>
                  <a:lnTo>
                    <a:pt x="1742868" y="1310133"/>
                  </a:lnTo>
                  <a:lnTo>
                    <a:pt x="0" y="13101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51697" y="4661047"/>
              <a:ext cx="1745614" cy="1111885"/>
            </a:xfrm>
            <a:custGeom>
              <a:avLst/>
              <a:gdLst/>
              <a:ahLst/>
              <a:cxnLst/>
              <a:rect l="l" t="t" r="r" b="b"/>
              <a:pathLst>
                <a:path w="1745614" h="1111885">
                  <a:moveTo>
                    <a:pt x="0" y="0"/>
                  </a:moveTo>
                  <a:lnTo>
                    <a:pt x="1745403" y="0"/>
                  </a:lnTo>
                  <a:lnTo>
                    <a:pt x="1745403" y="1111421"/>
                  </a:lnTo>
                  <a:lnTo>
                    <a:pt x="0" y="111142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71955" y="2626761"/>
              <a:ext cx="461645" cy="475615"/>
            </a:xfrm>
            <a:custGeom>
              <a:avLst/>
              <a:gdLst/>
              <a:ahLst/>
              <a:cxnLst/>
              <a:rect l="l" t="t" r="r" b="b"/>
              <a:pathLst>
                <a:path w="461645" h="475614">
                  <a:moveTo>
                    <a:pt x="461609" y="0"/>
                  </a:moveTo>
                  <a:lnTo>
                    <a:pt x="461609" y="237668"/>
                  </a:lnTo>
                  <a:lnTo>
                    <a:pt x="0" y="237668"/>
                  </a:lnTo>
                  <a:lnTo>
                    <a:pt x="0" y="475337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24398" y="1919391"/>
              <a:ext cx="2540" cy="414655"/>
            </a:xfrm>
            <a:custGeom>
              <a:avLst/>
              <a:gdLst/>
              <a:ahLst/>
              <a:cxnLst/>
              <a:rect l="l" t="t" r="r" b="b"/>
              <a:pathLst>
                <a:path w="2539" h="414655">
                  <a:moveTo>
                    <a:pt x="0" y="0"/>
                  </a:moveTo>
                  <a:lnTo>
                    <a:pt x="2175" y="414595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59651" y="2635741"/>
              <a:ext cx="500380" cy="345440"/>
            </a:xfrm>
            <a:custGeom>
              <a:avLst/>
              <a:gdLst/>
              <a:ahLst/>
              <a:cxnLst/>
              <a:rect l="l" t="t" r="r" b="b"/>
              <a:pathLst>
                <a:path w="500379" h="345439">
                  <a:moveTo>
                    <a:pt x="0" y="0"/>
                  </a:moveTo>
                  <a:lnTo>
                    <a:pt x="15139" y="0"/>
                  </a:lnTo>
                  <a:lnTo>
                    <a:pt x="15139" y="345039"/>
                  </a:lnTo>
                  <a:lnTo>
                    <a:pt x="499831" y="345039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9442" y="3345464"/>
              <a:ext cx="975360" cy="442595"/>
            </a:xfrm>
            <a:custGeom>
              <a:avLst/>
              <a:gdLst/>
              <a:ahLst/>
              <a:cxnLst/>
              <a:rect l="l" t="t" r="r" b="b"/>
              <a:pathLst>
                <a:path w="975360" h="442595">
                  <a:moveTo>
                    <a:pt x="0" y="442488"/>
                  </a:moveTo>
                  <a:lnTo>
                    <a:pt x="0" y="0"/>
                  </a:lnTo>
                  <a:lnTo>
                    <a:pt x="975209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724400" y="4356939"/>
              <a:ext cx="2540" cy="304165"/>
            </a:xfrm>
            <a:custGeom>
              <a:avLst/>
              <a:gdLst/>
              <a:ahLst/>
              <a:cxnLst/>
              <a:rect l="l" t="t" r="r" b="b"/>
              <a:pathLst>
                <a:path w="2539" h="304164">
                  <a:moveTo>
                    <a:pt x="2174" y="0"/>
                  </a:moveTo>
                  <a:lnTo>
                    <a:pt x="0" y="304108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08494" y="3345464"/>
              <a:ext cx="976630" cy="473709"/>
            </a:xfrm>
            <a:custGeom>
              <a:avLst/>
              <a:gdLst/>
              <a:ahLst/>
              <a:cxnLst/>
              <a:rect l="l" t="t" r="r" b="b"/>
              <a:pathLst>
                <a:path w="976629" h="473710">
                  <a:moveTo>
                    <a:pt x="0" y="0"/>
                  </a:moveTo>
                  <a:lnTo>
                    <a:pt x="976478" y="0"/>
                  </a:lnTo>
                  <a:lnTo>
                    <a:pt x="976478" y="473172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80" dirty="0"/>
              <a:t> </a:t>
            </a:r>
            <a:r>
              <a:rPr dirty="0"/>
              <a:t>Sources:</a:t>
            </a:r>
            <a:r>
              <a:rPr spc="-80" dirty="0"/>
              <a:t> </a:t>
            </a:r>
            <a:r>
              <a:rPr spc="-25" dirty="0"/>
              <a:t>IoT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1066" y="5960533"/>
            <a:ext cx="8145145" cy="499109"/>
            <a:chOff x="491066" y="5960533"/>
            <a:chExt cx="8145145" cy="499109"/>
          </a:xfrm>
        </p:grpSpPr>
        <p:sp>
          <p:nvSpPr>
            <p:cNvPr id="4" name="object 4"/>
            <p:cNvSpPr/>
            <p:nvPr/>
          </p:nvSpPr>
          <p:spPr>
            <a:xfrm>
              <a:off x="609600" y="6400801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1066" y="5960533"/>
              <a:ext cx="533400" cy="4656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33" y="5960533"/>
              <a:ext cx="601133" cy="4656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866" y="5960533"/>
              <a:ext cx="948266" cy="4656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6532" y="5960533"/>
              <a:ext cx="914400" cy="4656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2332" y="5960533"/>
              <a:ext cx="965200" cy="465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8932" y="5960533"/>
              <a:ext cx="643466" cy="4656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3800" y="5960533"/>
              <a:ext cx="440266" cy="4656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3932" y="5960533"/>
              <a:ext cx="1286932" cy="4656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0732" y="5960533"/>
              <a:ext cx="753533" cy="465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132" y="5960533"/>
              <a:ext cx="702733" cy="4656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6732" y="5960533"/>
              <a:ext cx="651933" cy="4656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68532" y="5960533"/>
              <a:ext cx="550333" cy="4656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8732" y="5960533"/>
              <a:ext cx="491066" cy="4656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69666" y="5960533"/>
              <a:ext cx="711200" cy="4656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2266" y="5960533"/>
              <a:ext cx="601133" cy="4656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3266" y="5960533"/>
              <a:ext cx="702733" cy="465666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520637" y="956732"/>
            <a:ext cx="8242934" cy="4868545"/>
            <a:chOff x="520637" y="956732"/>
            <a:chExt cx="8242934" cy="4868545"/>
          </a:xfrm>
        </p:grpSpPr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15467" y="2667000"/>
              <a:ext cx="3547532" cy="31580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637" y="1561236"/>
              <a:ext cx="4504199" cy="37159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7399" y="956732"/>
              <a:ext cx="2870200" cy="1473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15814" y="981650"/>
              <a:ext cx="2770985" cy="13776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15814" y="981650"/>
              <a:ext cx="2771140" cy="1377950"/>
            </a:xfrm>
            <a:custGeom>
              <a:avLst/>
              <a:gdLst/>
              <a:ahLst/>
              <a:cxnLst/>
              <a:rect l="l" t="t" r="r" b="b"/>
              <a:pathLst>
                <a:path w="2771140" h="1377950">
                  <a:moveTo>
                    <a:pt x="0" y="234885"/>
                  </a:moveTo>
                  <a:lnTo>
                    <a:pt x="2385484" y="234885"/>
                  </a:lnTo>
                  <a:lnTo>
                    <a:pt x="2385484" y="1151864"/>
                  </a:lnTo>
                  <a:lnTo>
                    <a:pt x="2320436" y="1152221"/>
                  </a:lnTo>
                  <a:lnTo>
                    <a:pt x="2257751" y="1153271"/>
                  </a:lnTo>
                  <a:lnTo>
                    <a:pt x="2197338" y="1154979"/>
                  </a:lnTo>
                  <a:lnTo>
                    <a:pt x="2139107" y="1157313"/>
                  </a:lnTo>
                  <a:lnTo>
                    <a:pt x="2082966" y="1160238"/>
                  </a:lnTo>
                  <a:lnTo>
                    <a:pt x="2028825" y="1163721"/>
                  </a:lnTo>
                  <a:lnTo>
                    <a:pt x="1976593" y="1167728"/>
                  </a:lnTo>
                  <a:lnTo>
                    <a:pt x="1926178" y="1172226"/>
                  </a:lnTo>
                  <a:lnTo>
                    <a:pt x="1877490" y="1177181"/>
                  </a:lnTo>
                  <a:lnTo>
                    <a:pt x="1830439" y="1182559"/>
                  </a:lnTo>
                  <a:lnTo>
                    <a:pt x="1784932" y="1188327"/>
                  </a:lnTo>
                  <a:lnTo>
                    <a:pt x="1740880" y="1194452"/>
                  </a:lnTo>
                  <a:lnTo>
                    <a:pt x="1698191" y="1200899"/>
                  </a:lnTo>
                  <a:lnTo>
                    <a:pt x="1656774" y="1207635"/>
                  </a:lnTo>
                  <a:lnTo>
                    <a:pt x="1616539" y="1214627"/>
                  </a:lnTo>
                  <a:lnTo>
                    <a:pt x="1577394" y="1221841"/>
                  </a:lnTo>
                  <a:lnTo>
                    <a:pt x="1539250" y="1229242"/>
                  </a:lnTo>
                  <a:lnTo>
                    <a:pt x="1465596" y="1244476"/>
                  </a:lnTo>
                  <a:lnTo>
                    <a:pt x="1394850" y="1260059"/>
                  </a:lnTo>
                  <a:lnTo>
                    <a:pt x="1326285" y="1275723"/>
                  </a:lnTo>
                  <a:lnTo>
                    <a:pt x="1292593" y="1283501"/>
                  </a:lnTo>
                  <a:lnTo>
                    <a:pt x="1259174" y="1291198"/>
                  </a:lnTo>
                  <a:lnTo>
                    <a:pt x="1192790" y="1306217"/>
                  </a:lnTo>
                  <a:lnTo>
                    <a:pt x="1126405" y="1320509"/>
                  </a:lnTo>
                  <a:lnTo>
                    <a:pt x="1059292" y="1333807"/>
                  </a:lnTo>
                  <a:lnTo>
                    <a:pt x="990725" y="1345841"/>
                  </a:lnTo>
                  <a:lnTo>
                    <a:pt x="919975" y="1356342"/>
                  </a:lnTo>
                  <a:lnTo>
                    <a:pt x="846316" y="1365042"/>
                  </a:lnTo>
                  <a:lnTo>
                    <a:pt x="808169" y="1368633"/>
                  </a:lnTo>
                  <a:lnTo>
                    <a:pt x="769021" y="1371672"/>
                  </a:lnTo>
                  <a:lnTo>
                    <a:pt x="728783" y="1374127"/>
                  </a:lnTo>
                  <a:lnTo>
                    <a:pt x="687363" y="1375963"/>
                  </a:lnTo>
                  <a:lnTo>
                    <a:pt x="644670" y="1377147"/>
                  </a:lnTo>
                  <a:lnTo>
                    <a:pt x="600613" y="1377645"/>
                  </a:lnTo>
                  <a:lnTo>
                    <a:pt x="555102" y="1377425"/>
                  </a:lnTo>
                  <a:lnTo>
                    <a:pt x="508046" y="1376451"/>
                  </a:lnTo>
                  <a:lnTo>
                    <a:pt x="459353" y="1374691"/>
                  </a:lnTo>
                  <a:lnTo>
                    <a:pt x="408934" y="1372111"/>
                  </a:lnTo>
                  <a:lnTo>
                    <a:pt x="356696" y="1368677"/>
                  </a:lnTo>
                  <a:lnTo>
                    <a:pt x="302549" y="1364356"/>
                  </a:lnTo>
                  <a:lnTo>
                    <a:pt x="246402" y="1359115"/>
                  </a:lnTo>
                  <a:lnTo>
                    <a:pt x="188165" y="1352918"/>
                  </a:lnTo>
                  <a:lnTo>
                    <a:pt x="127746" y="1345734"/>
                  </a:lnTo>
                  <a:lnTo>
                    <a:pt x="65054" y="1337528"/>
                  </a:lnTo>
                  <a:lnTo>
                    <a:pt x="0" y="1328267"/>
                  </a:lnTo>
                  <a:lnTo>
                    <a:pt x="0" y="234885"/>
                  </a:lnTo>
                  <a:close/>
                </a:path>
                <a:path w="2771140" h="1377950">
                  <a:moveTo>
                    <a:pt x="196534" y="234885"/>
                  </a:moveTo>
                  <a:lnTo>
                    <a:pt x="196534" y="116004"/>
                  </a:lnTo>
                  <a:lnTo>
                    <a:pt x="2565727" y="116004"/>
                  </a:lnTo>
                  <a:lnTo>
                    <a:pt x="2565727" y="1038735"/>
                  </a:lnTo>
                  <a:lnTo>
                    <a:pt x="2499571" y="1039733"/>
                  </a:lnTo>
                  <a:lnTo>
                    <a:pt x="2441834" y="1041931"/>
                  </a:lnTo>
                  <a:lnTo>
                    <a:pt x="2400982" y="1044128"/>
                  </a:lnTo>
                  <a:lnTo>
                    <a:pt x="2385484" y="1045127"/>
                  </a:lnTo>
                </a:path>
                <a:path w="2771140" h="1377950">
                  <a:moveTo>
                    <a:pt x="381267" y="116004"/>
                  </a:moveTo>
                  <a:lnTo>
                    <a:pt x="381267" y="0"/>
                  </a:lnTo>
                  <a:lnTo>
                    <a:pt x="2770985" y="0"/>
                  </a:lnTo>
                  <a:lnTo>
                    <a:pt x="2770985" y="919854"/>
                  </a:lnTo>
                  <a:lnTo>
                    <a:pt x="2695616" y="920603"/>
                  </a:lnTo>
                  <a:lnTo>
                    <a:pt x="2629870" y="922251"/>
                  </a:lnTo>
                  <a:lnTo>
                    <a:pt x="2583366" y="923899"/>
                  </a:lnTo>
                  <a:lnTo>
                    <a:pt x="2565727" y="924648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12932" y="1015999"/>
              <a:ext cx="1955800" cy="16764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596965" y="1198032"/>
            <a:ext cx="99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" dirty="0">
                <a:solidFill>
                  <a:srgbClr val="376092"/>
                </a:solidFill>
                <a:latin typeface="Calibri"/>
                <a:cs typeface="Calibri"/>
              </a:rPr>
              <a:t>IoT</a:t>
            </a:r>
            <a:endParaRPr sz="60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3866" y="812800"/>
            <a:ext cx="5588000" cy="711200"/>
            <a:chOff x="33866" y="812800"/>
            <a:chExt cx="5588000" cy="711200"/>
          </a:xfrm>
        </p:grpSpPr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66" y="812800"/>
              <a:ext cx="1210733" cy="4656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1400" y="812800"/>
              <a:ext cx="491066" cy="4656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29267" y="812800"/>
              <a:ext cx="1718732" cy="4656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44799" y="812800"/>
              <a:ext cx="990600" cy="4656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32200" y="812800"/>
              <a:ext cx="694266" cy="46566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23267" y="812800"/>
              <a:ext cx="1498600" cy="4656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66" y="1058333"/>
              <a:ext cx="618066" cy="4656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3333" y="1058333"/>
              <a:ext cx="1100666" cy="4656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867" y="1058333"/>
              <a:ext cx="711199" cy="46566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6467" y="1058333"/>
              <a:ext cx="1032933" cy="4656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99267" y="1058333"/>
              <a:ext cx="609600" cy="4656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80267" y="1058333"/>
              <a:ext cx="1117600" cy="46566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54939" y="859366"/>
            <a:ext cx="532828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Collection</a:t>
            </a:r>
            <a:r>
              <a:rPr sz="1600" spc="1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of</a:t>
            </a:r>
            <a:r>
              <a:rPr sz="1600" spc="1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interconnected</a:t>
            </a:r>
            <a:r>
              <a:rPr sz="1600" spc="14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devices</a:t>
            </a:r>
            <a:r>
              <a:rPr sz="1600" spc="1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that</a:t>
            </a:r>
            <a:r>
              <a:rPr sz="1600" spc="14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Comic Sans MS"/>
                <a:cs typeface="Comic Sans MS"/>
              </a:rPr>
              <a:t>communicate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and</a:t>
            </a:r>
            <a:r>
              <a:rPr sz="1600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transfer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through</a:t>
            </a:r>
            <a:r>
              <a:rPr sz="1600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the</a:t>
            </a:r>
            <a:r>
              <a:rPr sz="1600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17375E"/>
                </a:solidFill>
                <a:latin typeface="Comic Sans MS"/>
                <a:cs typeface="Comic Sans MS"/>
              </a:rPr>
              <a:t>Internet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4" name="object 44"/>
          <p:cNvSpPr txBox="1"/>
          <p:nvPr/>
        </p:nvSpPr>
        <p:spPr>
          <a:xfrm>
            <a:off x="612140" y="6007099"/>
            <a:ext cx="7882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As</a:t>
            </a:r>
            <a:r>
              <a:rPr sz="1600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per</a:t>
            </a:r>
            <a:r>
              <a:rPr sz="1600" spc="-2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CISCO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recent</a:t>
            </a:r>
            <a:r>
              <a:rPr sz="1600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survey,</a:t>
            </a:r>
            <a:r>
              <a:rPr sz="1600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IoT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is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generating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more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than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500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ZB</a:t>
            </a:r>
            <a:r>
              <a:rPr sz="1600" spc="-2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of</a:t>
            </a:r>
            <a:r>
              <a:rPr sz="1600" spc="-2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r>
              <a:rPr sz="1600" spc="-1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17375E"/>
                </a:solidFill>
                <a:latin typeface="Comic Sans MS"/>
                <a:cs typeface="Comic Sans MS"/>
              </a:rPr>
              <a:t>per</a:t>
            </a:r>
            <a:r>
              <a:rPr sz="1600" spc="-20" dirty="0">
                <a:solidFill>
                  <a:srgbClr val="17375E"/>
                </a:solidFill>
                <a:latin typeface="Comic Sans MS"/>
                <a:cs typeface="Comic Sans MS"/>
              </a:rPr>
              <a:t> year</a:t>
            </a:r>
            <a:endParaRPr sz="16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861" y="5894863"/>
            <a:ext cx="404748" cy="41284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65" dirty="0"/>
              <a:t> </a:t>
            </a:r>
            <a:r>
              <a:rPr dirty="0"/>
              <a:t>Sources:</a:t>
            </a:r>
            <a:r>
              <a:rPr spc="-70" dirty="0"/>
              <a:t> </a:t>
            </a:r>
            <a:r>
              <a:rPr dirty="0"/>
              <a:t>Social</a:t>
            </a:r>
            <a:r>
              <a:rPr spc="-70" dirty="0"/>
              <a:t> </a:t>
            </a:r>
            <a:r>
              <a:rPr spc="-10" dirty="0"/>
              <a:t>Media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10066" y="745066"/>
            <a:ext cx="8970645" cy="5715000"/>
            <a:chOff x="110066" y="745066"/>
            <a:chExt cx="8970645" cy="5715000"/>
          </a:xfrm>
        </p:grpSpPr>
        <p:sp>
          <p:nvSpPr>
            <p:cNvPr id="6" name="object 6"/>
            <p:cNvSpPr/>
            <p:nvPr/>
          </p:nvSpPr>
          <p:spPr>
            <a:xfrm>
              <a:off x="609599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733" y="1159932"/>
              <a:ext cx="3318932" cy="24214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10200" y="745066"/>
              <a:ext cx="778933" cy="7789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4867" y="3047999"/>
              <a:ext cx="880533" cy="8805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3467" y="2133599"/>
              <a:ext cx="1032933" cy="10329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3732" y="1371600"/>
              <a:ext cx="973666" cy="9736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5200" y="3657600"/>
              <a:ext cx="1515532" cy="1016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20020" y="838200"/>
              <a:ext cx="2543175" cy="533400"/>
            </a:xfrm>
            <a:custGeom>
              <a:avLst/>
              <a:gdLst/>
              <a:ahLst/>
              <a:cxnLst/>
              <a:rect l="l" t="t" r="r" b="b"/>
              <a:pathLst>
                <a:path w="2543175" h="533400">
                  <a:moveTo>
                    <a:pt x="352719" y="0"/>
                  </a:moveTo>
                  <a:lnTo>
                    <a:pt x="717762" y="0"/>
                  </a:lnTo>
                  <a:lnTo>
                    <a:pt x="1265327" y="0"/>
                  </a:lnTo>
                  <a:lnTo>
                    <a:pt x="2542979" y="0"/>
                  </a:lnTo>
                  <a:lnTo>
                    <a:pt x="2542979" y="88899"/>
                  </a:lnTo>
                  <a:lnTo>
                    <a:pt x="2542979" y="222250"/>
                  </a:lnTo>
                  <a:lnTo>
                    <a:pt x="2542979" y="533400"/>
                  </a:lnTo>
                  <a:lnTo>
                    <a:pt x="1265327" y="533400"/>
                  </a:lnTo>
                  <a:lnTo>
                    <a:pt x="717762" y="533400"/>
                  </a:lnTo>
                  <a:lnTo>
                    <a:pt x="352719" y="533400"/>
                  </a:lnTo>
                  <a:lnTo>
                    <a:pt x="352719" y="222250"/>
                  </a:lnTo>
                  <a:lnTo>
                    <a:pt x="0" y="74259"/>
                  </a:lnTo>
                  <a:lnTo>
                    <a:pt x="352719" y="88899"/>
                  </a:lnTo>
                  <a:lnTo>
                    <a:pt x="352719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78416" y="1524000"/>
              <a:ext cx="3289935" cy="503555"/>
            </a:xfrm>
            <a:custGeom>
              <a:avLst/>
              <a:gdLst/>
              <a:ahLst/>
              <a:cxnLst/>
              <a:rect l="l" t="t" r="r" b="b"/>
              <a:pathLst>
                <a:path w="3289934" h="503555">
                  <a:moveTo>
                    <a:pt x="698583" y="0"/>
                  </a:moveTo>
                  <a:lnTo>
                    <a:pt x="1130383" y="0"/>
                  </a:lnTo>
                  <a:lnTo>
                    <a:pt x="1778083" y="0"/>
                  </a:lnTo>
                  <a:lnTo>
                    <a:pt x="3289383" y="0"/>
                  </a:lnTo>
                  <a:lnTo>
                    <a:pt x="3289383" y="293454"/>
                  </a:lnTo>
                  <a:lnTo>
                    <a:pt x="3289383" y="419220"/>
                  </a:lnTo>
                  <a:lnTo>
                    <a:pt x="3289383" y="503064"/>
                  </a:lnTo>
                  <a:lnTo>
                    <a:pt x="1778083" y="503064"/>
                  </a:lnTo>
                  <a:lnTo>
                    <a:pt x="1130383" y="503064"/>
                  </a:lnTo>
                  <a:lnTo>
                    <a:pt x="698583" y="503064"/>
                  </a:lnTo>
                  <a:lnTo>
                    <a:pt x="698583" y="419220"/>
                  </a:lnTo>
                  <a:lnTo>
                    <a:pt x="0" y="281052"/>
                  </a:lnTo>
                  <a:lnTo>
                    <a:pt x="698583" y="293454"/>
                  </a:lnTo>
                  <a:lnTo>
                    <a:pt x="698583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51329" y="2301518"/>
              <a:ext cx="3596640" cy="638810"/>
            </a:xfrm>
            <a:custGeom>
              <a:avLst/>
              <a:gdLst/>
              <a:ahLst/>
              <a:cxnLst/>
              <a:rect l="l" t="t" r="r" b="b"/>
              <a:pathLst>
                <a:path w="3596640" h="638810">
                  <a:moveTo>
                    <a:pt x="668470" y="0"/>
                  </a:moveTo>
                  <a:lnTo>
                    <a:pt x="1156454" y="0"/>
                  </a:lnTo>
                  <a:lnTo>
                    <a:pt x="1888430" y="0"/>
                  </a:lnTo>
                  <a:lnTo>
                    <a:pt x="3596373" y="0"/>
                  </a:lnTo>
                  <a:lnTo>
                    <a:pt x="3596373" y="372482"/>
                  </a:lnTo>
                  <a:lnTo>
                    <a:pt x="3596373" y="532118"/>
                  </a:lnTo>
                  <a:lnTo>
                    <a:pt x="3596373" y="638544"/>
                  </a:lnTo>
                  <a:lnTo>
                    <a:pt x="1888430" y="638544"/>
                  </a:lnTo>
                  <a:lnTo>
                    <a:pt x="1156454" y="638544"/>
                  </a:lnTo>
                  <a:lnTo>
                    <a:pt x="668470" y="638544"/>
                  </a:lnTo>
                  <a:lnTo>
                    <a:pt x="668470" y="532118"/>
                  </a:lnTo>
                  <a:lnTo>
                    <a:pt x="0" y="356184"/>
                  </a:lnTo>
                  <a:lnTo>
                    <a:pt x="668470" y="372482"/>
                  </a:lnTo>
                  <a:lnTo>
                    <a:pt x="66847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47199" y="3200400"/>
              <a:ext cx="3496310" cy="509905"/>
            </a:xfrm>
            <a:custGeom>
              <a:avLst/>
              <a:gdLst/>
              <a:ahLst/>
              <a:cxnLst/>
              <a:rect l="l" t="t" r="r" b="b"/>
              <a:pathLst>
                <a:path w="3496309" h="509904">
                  <a:moveTo>
                    <a:pt x="872600" y="0"/>
                  </a:moveTo>
                  <a:lnTo>
                    <a:pt x="1309784" y="0"/>
                  </a:lnTo>
                  <a:lnTo>
                    <a:pt x="1965560" y="0"/>
                  </a:lnTo>
                  <a:lnTo>
                    <a:pt x="3495703" y="0"/>
                  </a:lnTo>
                  <a:lnTo>
                    <a:pt x="3495703" y="84895"/>
                  </a:lnTo>
                  <a:lnTo>
                    <a:pt x="3495703" y="212238"/>
                  </a:lnTo>
                  <a:lnTo>
                    <a:pt x="3495703" y="509373"/>
                  </a:lnTo>
                  <a:lnTo>
                    <a:pt x="1965560" y="509373"/>
                  </a:lnTo>
                  <a:lnTo>
                    <a:pt x="1309784" y="509373"/>
                  </a:lnTo>
                  <a:lnTo>
                    <a:pt x="872600" y="509373"/>
                  </a:lnTo>
                  <a:lnTo>
                    <a:pt x="872600" y="212238"/>
                  </a:lnTo>
                  <a:lnTo>
                    <a:pt x="0" y="239732"/>
                  </a:lnTo>
                  <a:lnTo>
                    <a:pt x="872600" y="84895"/>
                  </a:lnTo>
                  <a:lnTo>
                    <a:pt x="87260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63736" y="3886200"/>
              <a:ext cx="4128135" cy="579755"/>
            </a:xfrm>
            <a:custGeom>
              <a:avLst/>
              <a:gdLst/>
              <a:ahLst/>
              <a:cxnLst/>
              <a:rect l="l" t="t" r="r" b="b"/>
              <a:pathLst>
                <a:path w="4128134" h="579754">
                  <a:moveTo>
                    <a:pt x="742760" y="0"/>
                  </a:moveTo>
                  <a:lnTo>
                    <a:pt x="1306944" y="0"/>
                  </a:lnTo>
                  <a:lnTo>
                    <a:pt x="2153220" y="0"/>
                  </a:lnTo>
                  <a:lnTo>
                    <a:pt x="4127863" y="0"/>
                  </a:lnTo>
                  <a:lnTo>
                    <a:pt x="4127863" y="96603"/>
                  </a:lnTo>
                  <a:lnTo>
                    <a:pt x="4127863" y="241511"/>
                  </a:lnTo>
                  <a:lnTo>
                    <a:pt x="4127863" y="579630"/>
                  </a:lnTo>
                  <a:lnTo>
                    <a:pt x="2153220" y="579630"/>
                  </a:lnTo>
                  <a:lnTo>
                    <a:pt x="1306944" y="579630"/>
                  </a:lnTo>
                  <a:lnTo>
                    <a:pt x="742760" y="579630"/>
                  </a:lnTo>
                  <a:lnTo>
                    <a:pt x="742760" y="241511"/>
                  </a:lnTo>
                  <a:lnTo>
                    <a:pt x="0" y="261587"/>
                  </a:lnTo>
                  <a:lnTo>
                    <a:pt x="742760" y="96603"/>
                  </a:lnTo>
                  <a:lnTo>
                    <a:pt x="742760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5574" y="990600"/>
              <a:ext cx="3684904" cy="2846705"/>
            </a:xfrm>
            <a:custGeom>
              <a:avLst/>
              <a:gdLst/>
              <a:ahLst/>
              <a:cxnLst/>
              <a:rect l="l" t="t" r="r" b="b"/>
              <a:pathLst>
                <a:path w="3684904" h="2846704">
                  <a:moveTo>
                    <a:pt x="0" y="474421"/>
                  </a:moveTo>
                  <a:lnTo>
                    <a:pt x="2449" y="425914"/>
                  </a:lnTo>
                  <a:lnTo>
                    <a:pt x="9638" y="378808"/>
                  </a:lnTo>
                  <a:lnTo>
                    <a:pt x="21329" y="333342"/>
                  </a:lnTo>
                  <a:lnTo>
                    <a:pt x="37282" y="289755"/>
                  </a:lnTo>
                  <a:lnTo>
                    <a:pt x="57260" y="248283"/>
                  </a:lnTo>
                  <a:lnTo>
                    <a:pt x="81023" y="209167"/>
                  </a:lnTo>
                  <a:lnTo>
                    <a:pt x="108334" y="172645"/>
                  </a:lnTo>
                  <a:lnTo>
                    <a:pt x="138954" y="138954"/>
                  </a:lnTo>
                  <a:lnTo>
                    <a:pt x="172645" y="108334"/>
                  </a:lnTo>
                  <a:lnTo>
                    <a:pt x="209167" y="81023"/>
                  </a:lnTo>
                  <a:lnTo>
                    <a:pt x="248283" y="57260"/>
                  </a:lnTo>
                  <a:lnTo>
                    <a:pt x="289754" y="37282"/>
                  </a:lnTo>
                  <a:lnTo>
                    <a:pt x="333342" y="21329"/>
                  </a:lnTo>
                  <a:lnTo>
                    <a:pt x="378808" y="9638"/>
                  </a:lnTo>
                  <a:lnTo>
                    <a:pt x="425913" y="2449"/>
                  </a:lnTo>
                  <a:lnTo>
                    <a:pt x="474420" y="0"/>
                  </a:lnTo>
                  <a:lnTo>
                    <a:pt x="3210463" y="0"/>
                  </a:lnTo>
                  <a:lnTo>
                    <a:pt x="3258969" y="2449"/>
                  </a:lnTo>
                  <a:lnTo>
                    <a:pt x="3306075" y="9638"/>
                  </a:lnTo>
                  <a:lnTo>
                    <a:pt x="3351541" y="21329"/>
                  </a:lnTo>
                  <a:lnTo>
                    <a:pt x="3395128" y="37282"/>
                  </a:lnTo>
                  <a:lnTo>
                    <a:pt x="3436600" y="57260"/>
                  </a:lnTo>
                  <a:lnTo>
                    <a:pt x="3475716" y="81023"/>
                  </a:lnTo>
                  <a:lnTo>
                    <a:pt x="3512238" y="108334"/>
                  </a:lnTo>
                  <a:lnTo>
                    <a:pt x="3545929" y="138954"/>
                  </a:lnTo>
                  <a:lnTo>
                    <a:pt x="3576549" y="172645"/>
                  </a:lnTo>
                  <a:lnTo>
                    <a:pt x="3603860" y="209167"/>
                  </a:lnTo>
                  <a:lnTo>
                    <a:pt x="3627623" y="248283"/>
                  </a:lnTo>
                  <a:lnTo>
                    <a:pt x="3647601" y="289755"/>
                  </a:lnTo>
                  <a:lnTo>
                    <a:pt x="3663554" y="333342"/>
                  </a:lnTo>
                  <a:lnTo>
                    <a:pt x="3675245" y="378808"/>
                  </a:lnTo>
                  <a:lnTo>
                    <a:pt x="3682434" y="425914"/>
                  </a:lnTo>
                  <a:lnTo>
                    <a:pt x="3684884" y="474421"/>
                  </a:lnTo>
                  <a:lnTo>
                    <a:pt x="3684884" y="2372050"/>
                  </a:lnTo>
                  <a:lnTo>
                    <a:pt x="3682434" y="2420556"/>
                  </a:lnTo>
                  <a:lnTo>
                    <a:pt x="3675245" y="2467662"/>
                  </a:lnTo>
                  <a:lnTo>
                    <a:pt x="3663554" y="2513128"/>
                  </a:lnTo>
                  <a:lnTo>
                    <a:pt x="3647601" y="2556715"/>
                  </a:lnTo>
                  <a:lnTo>
                    <a:pt x="3627623" y="2598187"/>
                  </a:lnTo>
                  <a:lnTo>
                    <a:pt x="3603860" y="2637303"/>
                  </a:lnTo>
                  <a:lnTo>
                    <a:pt x="3576549" y="2673825"/>
                  </a:lnTo>
                  <a:lnTo>
                    <a:pt x="3545929" y="2707516"/>
                  </a:lnTo>
                  <a:lnTo>
                    <a:pt x="3512238" y="2738136"/>
                  </a:lnTo>
                  <a:lnTo>
                    <a:pt x="3475716" y="2765447"/>
                  </a:lnTo>
                  <a:lnTo>
                    <a:pt x="3436600" y="2789210"/>
                  </a:lnTo>
                  <a:lnTo>
                    <a:pt x="3395128" y="2809188"/>
                  </a:lnTo>
                  <a:lnTo>
                    <a:pt x="3351541" y="2825141"/>
                  </a:lnTo>
                  <a:lnTo>
                    <a:pt x="3306075" y="2836832"/>
                  </a:lnTo>
                  <a:lnTo>
                    <a:pt x="3258969" y="2844021"/>
                  </a:lnTo>
                  <a:lnTo>
                    <a:pt x="3210463" y="2846471"/>
                  </a:lnTo>
                  <a:lnTo>
                    <a:pt x="474420" y="2846471"/>
                  </a:lnTo>
                  <a:lnTo>
                    <a:pt x="425913" y="2844021"/>
                  </a:lnTo>
                  <a:lnTo>
                    <a:pt x="378808" y="2836832"/>
                  </a:lnTo>
                  <a:lnTo>
                    <a:pt x="333342" y="2825141"/>
                  </a:lnTo>
                  <a:lnTo>
                    <a:pt x="289754" y="2809188"/>
                  </a:lnTo>
                  <a:lnTo>
                    <a:pt x="248283" y="2789210"/>
                  </a:lnTo>
                  <a:lnTo>
                    <a:pt x="209167" y="2765447"/>
                  </a:lnTo>
                  <a:lnTo>
                    <a:pt x="172645" y="2738136"/>
                  </a:lnTo>
                  <a:lnTo>
                    <a:pt x="138954" y="2707516"/>
                  </a:lnTo>
                  <a:lnTo>
                    <a:pt x="108334" y="2673825"/>
                  </a:lnTo>
                  <a:lnTo>
                    <a:pt x="81023" y="2637303"/>
                  </a:lnTo>
                  <a:lnTo>
                    <a:pt x="57260" y="2598187"/>
                  </a:lnTo>
                  <a:lnTo>
                    <a:pt x="37282" y="2556715"/>
                  </a:lnTo>
                  <a:lnTo>
                    <a:pt x="21329" y="2513128"/>
                  </a:lnTo>
                  <a:lnTo>
                    <a:pt x="9638" y="2467662"/>
                  </a:lnTo>
                  <a:lnTo>
                    <a:pt x="2449" y="2420556"/>
                  </a:lnTo>
                  <a:lnTo>
                    <a:pt x="0" y="2372050"/>
                  </a:lnTo>
                  <a:lnTo>
                    <a:pt x="0" y="474421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66" y="4978400"/>
              <a:ext cx="1041400" cy="4656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8400" y="4978400"/>
              <a:ext cx="1278467" cy="4656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3799" y="4978400"/>
              <a:ext cx="414866" cy="46566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066" y="5223933"/>
              <a:ext cx="1143000" cy="46566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6800" y="5223933"/>
              <a:ext cx="651933" cy="4656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2467" y="5223933"/>
              <a:ext cx="770466" cy="4656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6667" y="5223933"/>
              <a:ext cx="762000" cy="46566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066" y="5461000"/>
              <a:ext cx="618066" cy="4656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3399" y="5461000"/>
              <a:ext cx="711200" cy="4656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8333" y="5461000"/>
              <a:ext cx="855133" cy="4656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18732" y="5461000"/>
              <a:ext cx="482600" cy="4656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15067" y="5461000"/>
              <a:ext cx="863600" cy="4656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066" y="5706533"/>
              <a:ext cx="592666" cy="4656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7333" y="5706533"/>
              <a:ext cx="1210733" cy="4656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54199" y="5706533"/>
              <a:ext cx="1024466" cy="4656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066" y="5952066"/>
              <a:ext cx="753533" cy="4656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4999" y="5952066"/>
              <a:ext cx="440266" cy="465666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31140" y="5024966"/>
            <a:ext cx="2509520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0"/>
              </a:spcBef>
            </a:pP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Imagine</a:t>
            </a:r>
            <a:r>
              <a:rPr sz="1600" spc="280" dirty="0">
                <a:solidFill>
                  <a:srgbClr val="FF0000"/>
                </a:solidFill>
                <a:latin typeface="Comic Sans MS"/>
                <a:cs typeface="Comic Sans MS"/>
              </a:rPr>
              <a:t>  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processing</a:t>
            </a:r>
            <a:r>
              <a:rPr sz="1600" spc="285" dirty="0">
                <a:solidFill>
                  <a:srgbClr val="FF0000"/>
                </a:solidFill>
                <a:latin typeface="Comic Sans MS"/>
                <a:cs typeface="Comic Sans MS"/>
              </a:rPr>
              <a:t>   </a:t>
            </a:r>
            <a:r>
              <a:rPr sz="1600" spc="-50" dirty="0">
                <a:solidFill>
                  <a:srgbClr val="FF0000"/>
                </a:solidFill>
                <a:latin typeface="Comic Sans MS"/>
                <a:cs typeface="Comic Sans MS"/>
              </a:rPr>
              <a:t>&amp;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analyzing</a:t>
            </a:r>
            <a:r>
              <a:rPr sz="1600" spc="25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this</a:t>
            </a:r>
            <a:r>
              <a:rPr sz="1600" spc="24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much</a:t>
            </a:r>
            <a:r>
              <a:rPr sz="1600" spc="25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spc="-20" dirty="0">
                <a:solidFill>
                  <a:srgbClr val="FF0000"/>
                </a:solidFill>
                <a:latin typeface="Comic Sans MS"/>
                <a:cs typeface="Comic Sans MS"/>
              </a:rPr>
              <a:t>data,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and</a:t>
            </a:r>
            <a:r>
              <a:rPr sz="1600" spc="2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then</a:t>
            </a:r>
            <a:r>
              <a:rPr sz="1600" spc="2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trying</a:t>
            </a:r>
            <a:r>
              <a:rPr sz="1600" spc="2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to</a:t>
            </a:r>
            <a:r>
              <a:rPr sz="1600" spc="22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omic Sans MS"/>
                <a:cs typeface="Comic Sans MS"/>
              </a:rPr>
              <a:t>figure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out</a:t>
            </a:r>
            <a:r>
              <a:rPr sz="1600" spc="175" dirty="0">
                <a:solidFill>
                  <a:srgbClr val="FF0000"/>
                </a:solidFill>
                <a:latin typeface="Comic Sans MS"/>
                <a:cs typeface="Comic Sans MS"/>
              </a:rPr>
              <a:t>  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important</a:t>
            </a:r>
            <a:r>
              <a:rPr sz="1600" spc="175" dirty="0">
                <a:solidFill>
                  <a:srgbClr val="FF0000"/>
                </a:solidFill>
                <a:latin typeface="Comic Sans MS"/>
                <a:cs typeface="Comic Sans MS"/>
              </a:rPr>
              <a:t>   </a:t>
            </a:r>
            <a:r>
              <a:rPr sz="1600" spc="-10" dirty="0">
                <a:solidFill>
                  <a:srgbClr val="FF0000"/>
                </a:solidFill>
                <a:latin typeface="Comic Sans MS"/>
                <a:cs typeface="Comic Sans MS"/>
              </a:rPr>
              <a:t>insights </a:t>
            </a:r>
            <a:r>
              <a:rPr sz="1600" dirty="0">
                <a:solidFill>
                  <a:srgbClr val="FF0000"/>
                </a:solidFill>
                <a:latin typeface="Comic Sans MS"/>
                <a:cs typeface="Comic Sans MS"/>
              </a:rPr>
              <a:t>from</a:t>
            </a:r>
            <a:r>
              <a:rPr sz="1600" spc="-3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Comic Sans MS"/>
                <a:cs typeface="Comic Sans MS"/>
              </a:rPr>
              <a:t>it</a:t>
            </a:r>
            <a:endParaRPr sz="1600">
              <a:latin typeface="Comic Sans MS"/>
              <a:cs typeface="Comic Sans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33862" y="4648200"/>
            <a:ext cx="4353560" cy="579755"/>
          </a:xfrm>
          <a:custGeom>
            <a:avLst/>
            <a:gdLst/>
            <a:ahLst/>
            <a:cxnLst/>
            <a:rect l="l" t="t" r="r" b="b"/>
            <a:pathLst>
              <a:path w="4353559" h="579754">
                <a:moveTo>
                  <a:pt x="967834" y="0"/>
                </a:moveTo>
                <a:lnTo>
                  <a:pt x="1532018" y="0"/>
                </a:lnTo>
                <a:lnTo>
                  <a:pt x="2378294" y="0"/>
                </a:lnTo>
                <a:lnTo>
                  <a:pt x="4352937" y="0"/>
                </a:lnTo>
                <a:lnTo>
                  <a:pt x="4352937" y="96603"/>
                </a:lnTo>
                <a:lnTo>
                  <a:pt x="4352937" y="241511"/>
                </a:lnTo>
                <a:lnTo>
                  <a:pt x="4352937" y="579630"/>
                </a:lnTo>
                <a:lnTo>
                  <a:pt x="2378294" y="579630"/>
                </a:lnTo>
                <a:lnTo>
                  <a:pt x="1532018" y="579630"/>
                </a:lnTo>
                <a:lnTo>
                  <a:pt x="967834" y="579630"/>
                </a:lnTo>
                <a:lnTo>
                  <a:pt x="967834" y="241511"/>
                </a:lnTo>
                <a:lnTo>
                  <a:pt x="0" y="134978"/>
                </a:lnTo>
                <a:lnTo>
                  <a:pt x="967834" y="96603"/>
                </a:lnTo>
                <a:lnTo>
                  <a:pt x="967834" y="0"/>
                </a:ln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573202" y="935566"/>
            <a:ext cx="3268345" cy="410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427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mic Sans MS"/>
                <a:cs typeface="Comic Sans MS"/>
              </a:rPr>
              <a:t>347,222</a:t>
            </a:r>
            <a:r>
              <a:rPr sz="1800" b="1" spc="-5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tweets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1800">
              <a:latin typeface="Comic Sans MS"/>
              <a:cs typeface="Comic Sans MS"/>
            </a:endParaRPr>
          </a:p>
          <a:p>
            <a:pPr marL="1101725">
              <a:lnSpc>
                <a:spcPct val="100000"/>
              </a:lnSpc>
            </a:pPr>
            <a:r>
              <a:rPr sz="1800" b="1" dirty="0">
                <a:latin typeface="Comic Sans MS"/>
                <a:cs typeface="Comic Sans MS"/>
              </a:rPr>
              <a:t>1,736,111</a:t>
            </a:r>
            <a:r>
              <a:rPr sz="1800" b="1" spc="-6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pictures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800">
              <a:latin typeface="Comic Sans MS"/>
              <a:cs typeface="Comic Sans MS"/>
            </a:endParaRPr>
          </a:p>
          <a:p>
            <a:pPr marL="1019810">
              <a:lnSpc>
                <a:spcPts val="2145"/>
              </a:lnSpc>
            </a:pPr>
            <a:r>
              <a:rPr sz="1800" b="1" dirty="0">
                <a:latin typeface="Comic Sans MS"/>
                <a:cs typeface="Comic Sans MS"/>
              </a:rPr>
              <a:t>4,166,667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likes</a:t>
            </a:r>
            <a:r>
              <a:rPr sz="1800" b="1" spc="-50" dirty="0">
                <a:latin typeface="Comic Sans MS"/>
                <a:cs typeface="Comic Sans MS"/>
              </a:rPr>
              <a:t> &amp;</a:t>
            </a:r>
            <a:endParaRPr sz="1800">
              <a:latin typeface="Comic Sans MS"/>
              <a:cs typeface="Comic Sans MS"/>
            </a:endParaRPr>
          </a:p>
          <a:p>
            <a:pPr marL="1149985">
              <a:lnSpc>
                <a:spcPts val="2145"/>
              </a:lnSpc>
            </a:pPr>
            <a:r>
              <a:rPr sz="1800" b="1" dirty="0">
                <a:latin typeface="Comic Sans MS"/>
                <a:cs typeface="Comic Sans MS"/>
              </a:rPr>
              <a:t>200,000</a:t>
            </a:r>
            <a:r>
              <a:rPr sz="1800" b="1" spc="-5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photos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800">
              <a:latin typeface="Comic Sans MS"/>
              <a:cs typeface="Comic Sans MS"/>
            </a:endParaRPr>
          </a:p>
          <a:p>
            <a:pPr marL="66103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omic Sans MS"/>
                <a:cs typeface="Comic Sans MS"/>
              </a:rPr>
              <a:t>204,000,000</a:t>
            </a:r>
            <a:r>
              <a:rPr sz="1800" b="1" spc="-6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emails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800">
              <a:latin typeface="Comic Sans MS"/>
              <a:cs typeface="Comic Sans MS"/>
            </a:endParaRPr>
          </a:p>
          <a:p>
            <a:pPr marL="225425">
              <a:lnSpc>
                <a:spcPts val="2145"/>
              </a:lnSpc>
            </a:pPr>
            <a:r>
              <a:rPr sz="1800" b="1" dirty="0">
                <a:latin typeface="Comic Sans MS"/>
                <a:cs typeface="Comic Sans MS"/>
              </a:rPr>
              <a:t>300</a:t>
            </a:r>
            <a:r>
              <a:rPr sz="1800" b="1" spc="-3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hrs</a:t>
            </a:r>
            <a:r>
              <a:rPr sz="1800" b="1" spc="-3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of</a:t>
            </a:r>
            <a:r>
              <a:rPr sz="1800" b="1" spc="-3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video</a:t>
            </a:r>
            <a:r>
              <a:rPr sz="1800" b="1" spc="-3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uploaded</a:t>
            </a:r>
            <a:endParaRPr sz="1800">
              <a:latin typeface="Comic Sans MS"/>
              <a:cs typeface="Comic Sans MS"/>
            </a:endParaRPr>
          </a:p>
          <a:p>
            <a:pPr marL="374650">
              <a:lnSpc>
                <a:spcPts val="2145"/>
              </a:lnSpc>
            </a:pPr>
            <a:r>
              <a:rPr sz="1800" b="1" dirty="0">
                <a:latin typeface="Comic Sans MS"/>
                <a:cs typeface="Comic Sans MS"/>
              </a:rPr>
              <a:t>2.78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million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video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spc="-20" dirty="0">
                <a:latin typeface="Comic Sans MS"/>
                <a:cs typeface="Comic Sans MS"/>
              </a:rPr>
              <a:t>views</a:t>
            </a:r>
            <a:endParaRPr sz="1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omic Sans MS"/>
                <a:cs typeface="Comic Sans MS"/>
              </a:rPr>
              <a:t>342,000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apps</a:t>
            </a:r>
            <a:r>
              <a:rPr sz="1800" b="1" spc="-45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downloaded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15828" y="4404471"/>
            <a:ext cx="5311775" cy="1947545"/>
            <a:chOff x="3115828" y="4404471"/>
            <a:chExt cx="5311775" cy="1947545"/>
          </a:xfrm>
        </p:grpSpPr>
        <p:sp>
          <p:nvSpPr>
            <p:cNvPr id="41" name="object 41"/>
            <p:cNvSpPr/>
            <p:nvPr/>
          </p:nvSpPr>
          <p:spPr>
            <a:xfrm>
              <a:off x="4131707" y="5287769"/>
              <a:ext cx="4283075" cy="579755"/>
            </a:xfrm>
            <a:custGeom>
              <a:avLst/>
              <a:gdLst/>
              <a:ahLst/>
              <a:cxnLst/>
              <a:rect l="l" t="t" r="r" b="b"/>
              <a:pathLst>
                <a:path w="4283075" h="579754">
                  <a:moveTo>
                    <a:pt x="897492" y="0"/>
                  </a:moveTo>
                  <a:lnTo>
                    <a:pt x="1461676" y="0"/>
                  </a:lnTo>
                  <a:lnTo>
                    <a:pt x="2307952" y="0"/>
                  </a:lnTo>
                  <a:lnTo>
                    <a:pt x="4282595" y="0"/>
                  </a:lnTo>
                  <a:lnTo>
                    <a:pt x="4282595" y="96603"/>
                  </a:lnTo>
                  <a:lnTo>
                    <a:pt x="4282595" y="241511"/>
                  </a:lnTo>
                  <a:lnTo>
                    <a:pt x="4282595" y="579630"/>
                  </a:lnTo>
                  <a:lnTo>
                    <a:pt x="2307952" y="579630"/>
                  </a:lnTo>
                  <a:lnTo>
                    <a:pt x="1461676" y="579630"/>
                  </a:lnTo>
                  <a:lnTo>
                    <a:pt x="897492" y="579630"/>
                  </a:lnTo>
                  <a:lnTo>
                    <a:pt x="897492" y="241511"/>
                  </a:lnTo>
                  <a:lnTo>
                    <a:pt x="0" y="219384"/>
                  </a:lnTo>
                  <a:lnTo>
                    <a:pt x="897492" y="96603"/>
                  </a:lnTo>
                  <a:lnTo>
                    <a:pt x="897492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24200" y="4404471"/>
              <a:ext cx="1284767" cy="7771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15828" y="5267526"/>
              <a:ext cx="922771" cy="52367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760088" y="5943599"/>
              <a:ext cx="4578350" cy="395605"/>
            </a:xfrm>
            <a:custGeom>
              <a:avLst/>
              <a:gdLst/>
              <a:ahLst/>
              <a:cxnLst/>
              <a:rect l="l" t="t" r="r" b="b"/>
              <a:pathLst>
                <a:path w="4578350" h="395604">
                  <a:moveTo>
                    <a:pt x="1192912" y="0"/>
                  </a:moveTo>
                  <a:lnTo>
                    <a:pt x="1757095" y="0"/>
                  </a:lnTo>
                  <a:lnTo>
                    <a:pt x="2603372" y="0"/>
                  </a:lnTo>
                  <a:lnTo>
                    <a:pt x="4578015" y="0"/>
                  </a:lnTo>
                  <a:lnTo>
                    <a:pt x="4578015" y="65862"/>
                  </a:lnTo>
                  <a:lnTo>
                    <a:pt x="4578015" y="164650"/>
                  </a:lnTo>
                  <a:lnTo>
                    <a:pt x="4578015" y="395163"/>
                  </a:lnTo>
                  <a:lnTo>
                    <a:pt x="2603372" y="395163"/>
                  </a:lnTo>
                  <a:lnTo>
                    <a:pt x="1757095" y="395163"/>
                  </a:lnTo>
                  <a:lnTo>
                    <a:pt x="1192912" y="395163"/>
                  </a:lnTo>
                  <a:lnTo>
                    <a:pt x="1192912" y="164650"/>
                  </a:lnTo>
                  <a:lnTo>
                    <a:pt x="0" y="111204"/>
                  </a:lnTo>
                  <a:lnTo>
                    <a:pt x="1192912" y="65862"/>
                  </a:lnTo>
                  <a:lnTo>
                    <a:pt x="1192912" y="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229268" y="5389032"/>
            <a:ext cx="2872105" cy="875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omic Sans MS"/>
                <a:cs typeface="Comic Sans MS"/>
              </a:rPr>
              <a:t>70,017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hours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watched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2370"/>
              </a:spcBef>
            </a:pPr>
            <a:r>
              <a:rPr sz="1800" b="1" dirty="0">
                <a:latin typeface="Comic Sans MS"/>
                <a:cs typeface="Comic Sans MS"/>
              </a:rPr>
              <a:t>2.4</a:t>
            </a:r>
            <a:r>
              <a:rPr sz="1800" b="1" spc="-35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million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dirty="0">
                <a:latin typeface="Comic Sans MS"/>
                <a:cs typeface="Comic Sans MS"/>
              </a:rPr>
              <a:t>search</a:t>
            </a:r>
            <a:r>
              <a:rPr sz="1800" b="1" spc="-40" dirty="0">
                <a:latin typeface="Comic Sans MS"/>
                <a:cs typeface="Comic Sans MS"/>
              </a:rPr>
              <a:t> </a:t>
            </a:r>
            <a:r>
              <a:rPr sz="1800" b="1" spc="-10" dirty="0">
                <a:latin typeface="Comic Sans MS"/>
                <a:cs typeface="Comic Sans MS"/>
              </a:rPr>
              <a:t>queries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70" dirty="0"/>
              <a:t> </a:t>
            </a:r>
            <a:r>
              <a:rPr dirty="0"/>
              <a:t>Sources:</a:t>
            </a:r>
            <a:r>
              <a:rPr spc="-70" dirty="0"/>
              <a:t> </a:t>
            </a:r>
            <a:r>
              <a:rPr dirty="0"/>
              <a:t>Other</a:t>
            </a:r>
            <a:r>
              <a:rPr spc="-120" dirty="0"/>
              <a:t> </a:t>
            </a:r>
            <a:r>
              <a:rPr spc="-10" dirty="0"/>
              <a:t>Factors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850" y="825500"/>
            <a:ext cx="8092440" cy="5634355"/>
            <a:chOff x="577850" y="825500"/>
            <a:chExt cx="8092440" cy="5634355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0" y="4072467"/>
              <a:ext cx="1676400" cy="1676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4996" y="838200"/>
              <a:ext cx="4859020" cy="4953000"/>
            </a:xfrm>
            <a:custGeom>
              <a:avLst/>
              <a:gdLst/>
              <a:ahLst/>
              <a:cxnLst/>
              <a:rect l="l" t="t" r="r" b="b"/>
              <a:pathLst>
                <a:path w="4859020" h="4953000">
                  <a:moveTo>
                    <a:pt x="0" y="2476500"/>
                  </a:moveTo>
                  <a:lnTo>
                    <a:pt x="461" y="2427763"/>
                  </a:lnTo>
                  <a:lnTo>
                    <a:pt x="1838" y="2379256"/>
                  </a:lnTo>
                  <a:lnTo>
                    <a:pt x="4124" y="2330986"/>
                  </a:lnTo>
                  <a:lnTo>
                    <a:pt x="7309" y="2282963"/>
                  </a:lnTo>
                  <a:lnTo>
                    <a:pt x="11385" y="2235193"/>
                  </a:lnTo>
                  <a:lnTo>
                    <a:pt x="16344" y="2187687"/>
                  </a:lnTo>
                  <a:lnTo>
                    <a:pt x="22177" y="2140453"/>
                  </a:lnTo>
                  <a:lnTo>
                    <a:pt x="28876" y="2093499"/>
                  </a:lnTo>
                  <a:lnTo>
                    <a:pt x="36433" y="2046835"/>
                  </a:lnTo>
                  <a:lnTo>
                    <a:pt x="44838" y="2000468"/>
                  </a:lnTo>
                  <a:lnTo>
                    <a:pt x="54084" y="1954407"/>
                  </a:lnTo>
                  <a:lnTo>
                    <a:pt x="64162" y="1908661"/>
                  </a:lnTo>
                  <a:lnTo>
                    <a:pt x="75063" y="1863238"/>
                  </a:lnTo>
                  <a:lnTo>
                    <a:pt x="86780" y="1818148"/>
                  </a:lnTo>
                  <a:lnTo>
                    <a:pt x="99304" y="1773398"/>
                  </a:lnTo>
                  <a:lnTo>
                    <a:pt x="112626" y="1728997"/>
                  </a:lnTo>
                  <a:lnTo>
                    <a:pt x="126737" y="1684955"/>
                  </a:lnTo>
                  <a:lnTo>
                    <a:pt x="141630" y="1641278"/>
                  </a:lnTo>
                  <a:lnTo>
                    <a:pt x="157297" y="1597977"/>
                  </a:lnTo>
                  <a:lnTo>
                    <a:pt x="173727" y="1555059"/>
                  </a:lnTo>
                  <a:lnTo>
                    <a:pt x="190914" y="1512534"/>
                  </a:lnTo>
                  <a:lnTo>
                    <a:pt x="208849" y="1470410"/>
                  </a:lnTo>
                  <a:lnTo>
                    <a:pt x="227522" y="1428695"/>
                  </a:lnTo>
                  <a:lnTo>
                    <a:pt x="246927" y="1387398"/>
                  </a:lnTo>
                  <a:lnTo>
                    <a:pt x="267054" y="1346527"/>
                  </a:lnTo>
                  <a:lnTo>
                    <a:pt x="287895" y="1306092"/>
                  </a:lnTo>
                  <a:lnTo>
                    <a:pt x="309441" y="1266101"/>
                  </a:lnTo>
                  <a:lnTo>
                    <a:pt x="331684" y="1226563"/>
                  </a:lnTo>
                  <a:lnTo>
                    <a:pt x="354616" y="1187485"/>
                  </a:lnTo>
                  <a:lnTo>
                    <a:pt x="378228" y="1148877"/>
                  </a:lnTo>
                  <a:lnTo>
                    <a:pt x="402512" y="1110748"/>
                  </a:lnTo>
                  <a:lnTo>
                    <a:pt x="427459" y="1073105"/>
                  </a:lnTo>
                  <a:lnTo>
                    <a:pt x="453061" y="1035958"/>
                  </a:lnTo>
                  <a:lnTo>
                    <a:pt x="479310" y="999315"/>
                  </a:lnTo>
                  <a:lnTo>
                    <a:pt x="506196" y="963184"/>
                  </a:lnTo>
                  <a:lnTo>
                    <a:pt x="533712" y="927575"/>
                  </a:lnTo>
                  <a:lnTo>
                    <a:pt x="561849" y="892496"/>
                  </a:lnTo>
                  <a:lnTo>
                    <a:pt x="590599" y="857955"/>
                  </a:lnTo>
                  <a:lnTo>
                    <a:pt x="619953" y="823962"/>
                  </a:lnTo>
                  <a:lnTo>
                    <a:pt x="649902" y="790524"/>
                  </a:lnTo>
                  <a:lnTo>
                    <a:pt x="680439" y="757650"/>
                  </a:lnTo>
                  <a:lnTo>
                    <a:pt x="711555" y="725350"/>
                  </a:lnTo>
                  <a:lnTo>
                    <a:pt x="743242" y="693631"/>
                  </a:lnTo>
                  <a:lnTo>
                    <a:pt x="775490" y="662502"/>
                  </a:lnTo>
                  <a:lnTo>
                    <a:pt x="808292" y="631971"/>
                  </a:lnTo>
                  <a:lnTo>
                    <a:pt x="841639" y="602048"/>
                  </a:lnTo>
                  <a:lnTo>
                    <a:pt x="875523" y="572741"/>
                  </a:lnTo>
                  <a:lnTo>
                    <a:pt x="909935" y="544059"/>
                  </a:lnTo>
                  <a:lnTo>
                    <a:pt x="944867" y="516009"/>
                  </a:lnTo>
                  <a:lnTo>
                    <a:pt x="980310" y="488602"/>
                  </a:lnTo>
                  <a:lnTo>
                    <a:pt x="1016256" y="461845"/>
                  </a:lnTo>
                  <a:lnTo>
                    <a:pt x="1052697" y="435746"/>
                  </a:lnTo>
                  <a:lnTo>
                    <a:pt x="1089624" y="410315"/>
                  </a:lnTo>
                  <a:lnTo>
                    <a:pt x="1127028" y="385561"/>
                  </a:lnTo>
                  <a:lnTo>
                    <a:pt x="1164902" y="361491"/>
                  </a:lnTo>
                  <a:lnTo>
                    <a:pt x="1203236" y="338114"/>
                  </a:lnTo>
                  <a:lnTo>
                    <a:pt x="1242023" y="315440"/>
                  </a:lnTo>
                  <a:lnTo>
                    <a:pt x="1281254" y="293476"/>
                  </a:lnTo>
                  <a:lnTo>
                    <a:pt x="1320920" y="272231"/>
                  </a:lnTo>
                  <a:lnTo>
                    <a:pt x="1361013" y="251714"/>
                  </a:lnTo>
                  <a:lnTo>
                    <a:pt x="1401524" y="231933"/>
                  </a:lnTo>
                  <a:lnTo>
                    <a:pt x="1442446" y="212897"/>
                  </a:lnTo>
                  <a:lnTo>
                    <a:pt x="1483769" y="194615"/>
                  </a:lnTo>
                  <a:lnTo>
                    <a:pt x="1525486" y="177095"/>
                  </a:lnTo>
                  <a:lnTo>
                    <a:pt x="1567587" y="160346"/>
                  </a:lnTo>
                  <a:lnTo>
                    <a:pt x="1610065" y="144376"/>
                  </a:lnTo>
                  <a:lnTo>
                    <a:pt x="1652911" y="129194"/>
                  </a:lnTo>
                  <a:lnTo>
                    <a:pt x="1696116" y="114809"/>
                  </a:lnTo>
                  <a:lnTo>
                    <a:pt x="1739672" y="101229"/>
                  </a:lnTo>
                  <a:lnTo>
                    <a:pt x="1783571" y="88462"/>
                  </a:lnTo>
                  <a:lnTo>
                    <a:pt x="1827804" y="76519"/>
                  </a:lnTo>
                  <a:lnTo>
                    <a:pt x="1872363" y="65406"/>
                  </a:lnTo>
                  <a:lnTo>
                    <a:pt x="1917239" y="55132"/>
                  </a:lnTo>
                  <a:lnTo>
                    <a:pt x="1962424" y="45707"/>
                  </a:lnTo>
                  <a:lnTo>
                    <a:pt x="2007909" y="37139"/>
                  </a:lnTo>
                  <a:lnTo>
                    <a:pt x="2053686" y="29436"/>
                  </a:lnTo>
                  <a:lnTo>
                    <a:pt x="2099747" y="22607"/>
                  </a:lnTo>
                  <a:lnTo>
                    <a:pt x="2146083" y="16661"/>
                  </a:lnTo>
                  <a:lnTo>
                    <a:pt x="2192685" y="11606"/>
                  </a:lnTo>
                  <a:lnTo>
                    <a:pt x="2239546" y="7450"/>
                  </a:lnTo>
                  <a:lnTo>
                    <a:pt x="2286657" y="4204"/>
                  </a:lnTo>
                  <a:lnTo>
                    <a:pt x="2334009" y="1874"/>
                  </a:lnTo>
                  <a:lnTo>
                    <a:pt x="2381593" y="469"/>
                  </a:lnTo>
                  <a:lnTo>
                    <a:pt x="2429403" y="0"/>
                  </a:lnTo>
                  <a:lnTo>
                    <a:pt x="2477212" y="469"/>
                  </a:lnTo>
                  <a:lnTo>
                    <a:pt x="2524797" y="1874"/>
                  </a:lnTo>
                  <a:lnTo>
                    <a:pt x="2572148" y="4204"/>
                  </a:lnTo>
                  <a:lnTo>
                    <a:pt x="2619259" y="7450"/>
                  </a:lnTo>
                  <a:lnTo>
                    <a:pt x="2666120" y="11606"/>
                  </a:lnTo>
                  <a:lnTo>
                    <a:pt x="2712722" y="16661"/>
                  </a:lnTo>
                  <a:lnTo>
                    <a:pt x="2759058" y="22607"/>
                  </a:lnTo>
                  <a:lnTo>
                    <a:pt x="2805119" y="29436"/>
                  </a:lnTo>
                  <a:lnTo>
                    <a:pt x="2850896" y="37139"/>
                  </a:lnTo>
                  <a:lnTo>
                    <a:pt x="2896381" y="45707"/>
                  </a:lnTo>
                  <a:lnTo>
                    <a:pt x="2941566" y="55132"/>
                  </a:lnTo>
                  <a:lnTo>
                    <a:pt x="2986442" y="65406"/>
                  </a:lnTo>
                  <a:lnTo>
                    <a:pt x="3031001" y="76519"/>
                  </a:lnTo>
                  <a:lnTo>
                    <a:pt x="3075234" y="88462"/>
                  </a:lnTo>
                  <a:lnTo>
                    <a:pt x="3119133" y="101229"/>
                  </a:lnTo>
                  <a:lnTo>
                    <a:pt x="3162689" y="114809"/>
                  </a:lnTo>
                  <a:lnTo>
                    <a:pt x="3205894" y="129194"/>
                  </a:lnTo>
                  <a:lnTo>
                    <a:pt x="3248740" y="144376"/>
                  </a:lnTo>
                  <a:lnTo>
                    <a:pt x="3291218" y="160346"/>
                  </a:lnTo>
                  <a:lnTo>
                    <a:pt x="3333319" y="177095"/>
                  </a:lnTo>
                  <a:lnTo>
                    <a:pt x="3375036" y="194615"/>
                  </a:lnTo>
                  <a:lnTo>
                    <a:pt x="3416359" y="212897"/>
                  </a:lnTo>
                  <a:lnTo>
                    <a:pt x="3457281" y="231933"/>
                  </a:lnTo>
                  <a:lnTo>
                    <a:pt x="3497792" y="251714"/>
                  </a:lnTo>
                  <a:lnTo>
                    <a:pt x="3537885" y="272231"/>
                  </a:lnTo>
                  <a:lnTo>
                    <a:pt x="3577551" y="293476"/>
                  </a:lnTo>
                  <a:lnTo>
                    <a:pt x="3616782" y="315440"/>
                  </a:lnTo>
                  <a:lnTo>
                    <a:pt x="3655569" y="338114"/>
                  </a:lnTo>
                  <a:lnTo>
                    <a:pt x="3693903" y="361491"/>
                  </a:lnTo>
                  <a:lnTo>
                    <a:pt x="3731777" y="385561"/>
                  </a:lnTo>
                  <a:lnTo>
                    <a:pt x="3769181" y="410315"/>
                  </a:lnTo>
                  <a:lnTo>
                    <a:pt x="3806108" y="435746"/>
                  </a:lnTo>
                  <a:lnTo>
                    <a:pt x="3842549" y="461845"/>
                  </a:lnTo>
                  <a:lnTo>
                    <a:pt x="3878495" y="488602"/>
                  </a:lnTo>
                  <a:lnTo>
                    <a:pt x="3913938" y="516009"/>
                  </a:lnTo>
                  <a:lnTo>
                    <a:pt x="3948870" y="544059"/>
                  </a:lnTo>
                  <a:lnTo>
                    <a:pt x="3983282" y="572741"/>
                  </a:lnTo>
                  <a:lnTo>
                    <a:pt x="4017166" y="602048"/>
                  </a:lnTo>
                  <a:lnTo>
                    <a:pt x="4050513" y="631971"/>
                  </a:lnTo>
                  <a:lnTo>
                    <a:pt x="4083315" y="662502"/>
                  </a:lnTo>
                  <a:lnTo>
                    <a:pt x="4115563" y="693631"/>
                  </a:lnTo>
                  <a:lnTo>
                    <a:pt x="4147250" y="725350"/>
                  </a:lnTo>
                  <a:lnTo>
                    <a:pt x="4178366" y="757650"/>
                  </a:lnTo>
                  <a:lnTo>
                    <a:pt x="4208903" y="790524"/>
                  </a:lnTo>
                  <a:lnTo>
                    <a:pt x="4238852" y="823962"/>
                  </a:lnTo>
                  <a:lnTo>
                    <a:pt x="4268206" y="857955"/>
                  </a:lnTo>
                  <a:lnTo>
                    <a:pt x="4296956" y="892496"/>
                  </a:lnTo>
                  <a:lnTo>
                    <a:pt x="4325093" y="927575"/>
                  </a:lnTo>
                  <a:lnTo>
                    <a:pt x="4352609" y="963184"/>
                  </a:lnTo>
                  <a:lnTo>
                    <a:pt x="4379495" y="999315"/>
                  </a:lnTo>
                  <a:lnTo>
                    <a:pt x="4405744" y="1035958"/>
                  </a:lnTo>
                  <a:lnTo>
                    <a:pt x="4431346" y="1073105"/>
                  </a:lnTo>
                  <a:lnTo>
                    <a:pt x="4456293" y="1110748"/>
                  </a:lnTo>
                  <a:lnTo>
                    <a:pt x="4480577" y="1148877"/>
                  </a:lnTo>
                  <a:lnTo>
                    <a:pt x="4504189" y="1187485"/>
                  </a:lnTo>
                  <a:lnTo>
                    <a:pt x="4527121" y="1226563"/>
                  </a:lnTo>
                  <a:lnTo>
                    <a:pt x="4549364" y="1266101"/>
                  </a:lnTo>
                  <a:lnTo>
                    <a:pt x="4570910" y="1306092"/>
                  </a:lnTo>
                  <a:lnTo>
                    <a:pt x="4591751" y="1346527"/>
                  </a:lnTo>
                  <a:lnTo>
                    <a:pt x="4611878" y="1387398"/>
                  </a:lnTo>
                  <a:lnTo>
                    <a:pt x="4631283" y="1428695"/>
                  </a:lnTo>
                  <a:lnTo>
                    <a:pt x="4649957" y="1470410"/>
                  </a:lnTo>
                  <a:lnTo>
                    <a:pt x="4667891" y="1512534"/>
                  </a:lnTo>
                  <a:lnTo>
                    <a:pt x="4685078" y="1555059"/>
                  </a:lnTo>
                  <a:lnTo>
                    <a:pt x="4701509" y="1597977"/>
                  </a:lnTo>
                  <a:lnTo>
                    <a:pt x="4717175" y="1641278"/>
                  </a:lnTo>
                  <a:lnTo>
                    <a:pt x="4732068" y="1684955"/>
                  </a:lnTo>
                  <a:lnTo>
                    <a:pt x="4746180" y="1728997"/>
                  </a:lnTo>
                  <a:lnTo>
                    <a:pt x="4759501" y="1773398"/>
                  </a:lnTo>
                  <a:lnTo>
                    <a:pt x="4772025" y="1818148"/>
                  </a:lnTo>
                  <a:lnTo>
                    <a:pt x="4783742" y="1863238"/>
                  </a:lnTo>
                  <a:lnTo>
                    <a:pt x="4794643" y="1908661"/>
                  </a:lnTo>
                  <a:lnTo>
                    <a:pt x="4804721" y="1954407"/>
                  </a:lnTo>
                  <a:lnTo>
                    <a:pt x="4813967" y="2000468"/>
                  </a:lnTo>
                  <a:lnTo>
                    <a:pt x="4822373" y="2046835"/>
                  </a:lnTo>
                  <a:lnTo>
                    <a:pt x="4829929" y="2093499"/>
                  </a:lnTo>
                  <a:lnTo>
                    <a:pt x="4836628" y="2140453"/>
                  </a:lnTo>
                  <a:lnTo>
                    <a:pt x="4842461" y="2187687"/>
                  </a:lnTo>
                  <a:lnTo>
                    <a:pt x="4847420" y="2235193"/>
                  </a:lnTo>
                  <a:lnTo>
                    <a:pt x="4851496" y="2282963"/>
                  </a:lnTo>
                  <a:lnTo>
                    <a:pt x="4854682" y="2330986"/>
                  </a:lnTo>
                  <a:lnTo>
                    <a:pt x="4856967" y="2379256"/>
                  </a:lnTo>
                  <a:lnTo>
                    <a:pt x="4858345" y="2427763"/>
                  </a:lnTo>
                  <a:lnTo>
                    <a:pt x="4858806" y="2476500"/>
                  </a:lnTo>
                  <a:lnTo>
                    <a:pt x="4858345" y="2525236"/>
                  </a:lnTo>
                  <a:lnTo>
                    <a:pt x="4856967" y="2573743"/>
                  </a:lnTo>
                  <a:lnTo>
                    <a:pt x="4854682" y="2622013"/>
                  </a:lnTo>
                  <a:lnTo>
                    <a:pt x="4851496" y="2670037"/>
                  </a:lnTo>
                  <a:lnTo>
                    <a:pt x="4847420" y="2717806"/>
                  </a:lnTo>
                  <a:lnTo>
                    <a:pt x="4842461" y="2765312"/>
                  </a:lnTo>
                  <a:lnTo>
                    <a:pt x="4836628" y="2812546"/>
                  </a:lnTo>
                  <a:lnTo>
                    <a:pt x="4829929" y="2859500"/>
                  </a:lnTo>
                  <a:lnTo>
                    <a:pt x="4822373" y="2906164"/>
                  </a:lnTo>
                  <a:lnTo>
                    <a:pt x="4813967" y="2952531"/>
                  </a:lnTo>
                  <a:lnTo>
                    <a:pt x="4804721" y="2998592"/>
                  </a:lnTo>
                  <a:lnTo>
                    <a:pt x="4794643" y="3044338"/>
                  </a:lnTo>
                  <a:lnTo>
                    <a:pt x="4783742" y="3089761"/>
                  </a:lnTo>
                  <a:lnTo>
                    <a:pt x="4772025" y="3134851"/>
                  </a:lnTo>
                  <a:lnTo>
                    <a:pt x="4759501" y="3179601"/>
                  </a:lnTo>
                  <a:lnTo>
                    <a:pt x="4746180" y="3224002"/>
                  </a:lnTo>
                  <a:lnTo>
                    <a:pt x="4732068" y="3268045"/>
                  </a:lnTo>
                  <a:lnTo>
                    <a:pt x="4717175" y="3311721"/>
                  </a:lnTo>
                  <a:lnTo>
                    <a:pt x="4701509" y="3355022"/>
                  </a:lnTo>
                  <a:lnTo>
                    <a:pt x="4685078" y="3397940"/>
                  </a:lnTo>
                  <a:lnTo>
                    <a:pt x="4667891" y="3440465"/>
                  </a:lnTo>
                  <a:lnTo>
                    <a:pt x="4649957" y="3482590"/>
                  </a:lnTo>
                  <a:lnTo>
                    <a:pt x="4631283" y="3524305"/>
                  </a:lnTo>
                  <a:lnTo>
                    <a:pt x="4611878" y="3565601"/>
                  </a:lnTo>
                  <a:lnTo>
                    <a:pt x="4591751" y="3606472"/>
                  </a:lnTo>
                  <a:lnTo>
                    <a:pt x="4570910" y="3646907"/>
                  </a:lnTo>
                  <a:lnTo>
                    <a:pt x="4549364" y="3686898"/>
                  </a:lnTo>
                  <a:lnTo>
                    <a:pt x="4527121" y="3726436"/>
                  </a:lnTo>
                  <a:lnTo>
                    <a:pt x="4504189" y="3765514"/>
                  </a:lnTo>
                  <a:lnTo>
                    <a:pt x="4480577" y="3804122"/>
                  </a:lnTo>
                  <a:lnTo>
                    <a:pt x="4456293" y="3842251"/>
                  </a:lnTo>
                  <a:lnTo>
                    <a:pt x="4431346" y="3879894"/>
                  </a:lnTo>
                  <a:lnTo>
                    <a:pt x="4405744" y="3917041"/>
                  </a:lnTo>
                  <a:lnTo>
                    <a:pt x="4379495" y="3953684"/>
                  </a:lnTo>
                  <a:lnTo>
                    <a:pt x="4352609" y="3989815"/>
                  </a:lnTo>
                  <a:lnTo>
                    <a:pt x="4325093" y="4025424"/>
                  </a:lnTo>
                  <a:lnTo>
                    <a:pt x="4296956" y="4060503"/>
                  </a:lnTo>
                  <a:lnTo>
                    <a:pt x="4268206" y="4095044"/>
                  </a:lnTo>
                  <a:lnTo>
                    <a:pt x="4238852" y="4129037"/>
                  </a:lnTo>
                  <a:lnTo>
                    <a:pt x="4208903" y="4162475"/>
                  </a:lnTo>
                  <a:lnTo>
                    <a:pt x="4178366" y="4195349"/>
                  </a:lnTo>
                  <a:lnTo>
                    <a:pt x="4147250" y="4227649"/>
                  </a:lnTo>
                  <a:lnTo>
                    <a:pt x="4115563" y="4259369"/>
                  </a:lnTo>
                  <a:lnTo>
                    <a:pt x="4083315" y="4290498"/>
                  </a:lnTo>
                  <a:lnTo>
                    <a:pt x="4050513" y="4321028"/>
                  </a:lnTo>
                  <a:lnTo>
                    <a:pt x="4017166" y="4350951"/>
                  </a:lnTo>
                  <a:lnTo>
                    <a:pt x="3983282" y="4380258"/>
                  </a:lnTo>
                  <a:lnTo>
                    <a:pt x="3948870" y="4408940"/>
                  </a:lnTo>
                  <a:lnTo>
                    <a:pt x="3913938" y="4436990"/>
                  </a:lnTo>
                  <a:lnTo>
                    <a:pt x="3878495" y="4464397"/>
                  </a:lnTo>
                  <a:lnTo>
                    <a:pt x="3842549" y="4491155"/>
                  </a:lnTo>
                  <a:lnTo>
                    <a:pt x="3806108" y="4517253"/>
                  </a:lnTo>
                  <a:lnTo>
                    <a:pt x="3769181" y="4542684"/>
                  </a:lnTo>
                  <a:lnTo>
                    <a:pt x="3731777" y="4567438"/>
                  </a:lnTo>
                  <a:lnTo>
                    <a:pt x="3693903" y="4591508"/>
                  </a:lnTo>
                  <a:lnTo>
                    <a:pt x="3655569" y="4614885"/>
                  </a:lnTo>
                  <a:lnTo>
                    <a:pt x="3616782" y="4637559"/>
                  </a:lnTo>
                  <a:lnTo>
                    <a:pt x="3577551" y="4659523"/>
                  </a:lnTo>
                  <a:lnTo>
                    <a:pt x="3537885" y="4680768"/>
                  </a:lnTo>
                  <a:lnTo>
                    <a:pt x="3497792" y="4701285"/>
                  </a:lnTo>
                  <a:lnTo>
                    <a:pt x="3457281" y="4721066"/>
                  </a:lnTo>
                  <a:lnTo>
                    <a:pt x="3416359" y="4740102"/>
                  </a:lnTo>
                  <a:lnTo>
                    <a:pt x="3375036" y="4758384"/>
                  </a:lnTo>
                  <a:lnTo>
                    <a:pt x="3333319" y="4775904"/>
                  </a:lnTo>
                  <a:lnTo>
                    <a:pt x="3291218" y="4792653"/>
                  </a:lnTo>
                  <a:lnTo>
                    <a:pt x="3248740" y="4808623"/>
                  </a:lnTo>
                  <a:lnTo>
                    <a:pt x="3205894" y="4823805"/>
                  </a:lnTo>
                  <a:lnTo>
                    <a:pt x="3162689" y="4838190"/>
                  </a:lnTo>
                  <a:lnTo>
                    <a:pt x="3119133" y="4851770"/>
                  </a:lnTo>
                  <a:lnTo>
                    <a:pt x="3075234" y="4864537"/>
                  </a:lnTo>
                  <a:lnTo>
                    <a:pt x="3031001" y="4876481"/>
                  </a:lnTo>
                  <a:lnTo>
                    <a:pt x="2986442" y="4887593"/>
                  </a:lnTo>
                  <a:lnTo>
                    <a:pt x="2941566" y="4897867"/>
                  </a:lnTo>
                  <a:lnTo>
                    <a:pt x="2896381" y="4907292"/>
                  </a:lnTo>
                  <a:lnTo>
                    <a:pt x="2850896" y="4915860"/>
                  </a:lnTo>
                  <a:lnTo>
                    <a:pt x="2805119" y="4923563"/>
                  </a:lnTo>
                  <a:lnTo>
                    <a:pt x="2759058" y="4930392"/>
                  </a:lnTo>
                  <a:lnTo>
                    <a:pt x="2712722" y="4936338"/>
                  </a:lnTo>
                  <a:lnTo>
                    <a:pt x="2666120" y="4941393"/>
                  </a:lnTo>
                  <a:lnTo>
                    <a:pt x="2619259" y="4945549"/>
                  </a:lnTo>
                  <a:lnTo>
                    <a:pt x="2572148" y="4948796"/>
                  </a:lnTo>
                  <a:lnTo>
                    <a:pt x="2524797" y="4951125"/>
                  </a:lnTo>
                  <a:lnTo>
                    <a:pt x="2477212" y="4952530"/>
                  </a:lnTo>
                  <a:lnTo>
                    <a:pt x="2429403" y="4953000"/>
                  </a:lnTo>
                  <a:lnTo>
                    <a:pt x="2381593" y="4952530"/>
                  </a:lnTo>
                  <a:lnTo>
                    <a:pt x="2334009" y="4951125"/>
                  </a:lnTo>
                  <a:lnTo>
                    <a:pt x="2286657" y="4948796"/>
                  </a:lnTo>
                  <a:lnTo>
                    <a:pt x="2239546" y="4945549"/>
                  </a:lnTo>
                  <a:lnTo>
                    <a:pt x="2192685" y="4941393"/>
                  </a:lnTo>
                  <a:lnTo>
                    <a:pt x="2146083" y="4936338"/>
                  </a:lnTo>
                  <a:lnTo>
                    <a:pt x="2099747" y="4930392"/>
                  </a:lnTo>
                  <a:lnTo>
                    <a:pt x="2053686" y="4923563"/>
                  </a:lnTo>
                  <a:lnTo>
                    <a:pt x="2007909" y="4915860"/>
                  </a:lnTo>
                  <a:lnTo>
                    <a:pt x="1962424" y="4907292"/>
                  </a:lnTo>
                  <a:lnTo>
                    <a:pt x="1917239" y="4897867"/>
                  </a:lnTo>
                  <a:lnTo>
                    <a:pt x="1872363" y="4887593"/>
                  </a:lnTo>
                  <a:lnTo>
                    <a:pt x="1827804" y="4876481"/>
                  </a:lnTo>
                  <a:lnTo>
                    <a:pt x="1783571" y="4864537"/>
                  </a:lnTo>
                  <a:lnTo>
                    <a:pt x="1739672" y="4851770"/>
                  </a:lnTo>
                  <a:lnTo>
                    <a:pt x="1696116" y="4838190"/>
                  </a:lnTo>
                  <a:lnTo>
                    <a:pt x="1652911" y="4823805"/>
                  </a:lnTo>
                  <a:lnTo>
                    <a:pt x="1610065" y="4808623"/>
                  </a:lnTo>
                  <a:lnTo>
                    <a:pt x="1567587" y="4792653"/>
                  </a:lnTo>
                  <a:lnTo>
                    <a:pt x="1525486" y="4775904"/>
                  </a:lnTo>
                  <a:lnTo>
                    <a:pt x="1483769" y="4758384"/>
                  </a:lnTo>
                  <a:lnTo>
                    <a:pt x="1442446" y="4740102"/>
                  </a:lnTo>
                  <a:lnTo>
                    <a:pt x="1401524" y="4721066"/>
                  </a:lnTo>
                  <a:lnTo>
                    <a:pt x="1361013" y="4701285"/>
                  </a:lnTo>
                  <a:lnTo>
                    <a:pt x="1320920" y="4680768"/>
                  </a:lnTo>
                  <a:lnTo>
                    <a:pt x="1281254" y="4659523"/>
                  </a:lnTo>
                  <a:lnTo>
                    <a:pt x="1242023" y="4637559"/>
                  </a:lnTo>
                  <a:lnTo>
                    <a:pt x="1203236" y="4614885"/>
                  </a:lnTo>
                  <a:lnTo>
                    <a:pt x="1164902" y="4591508"/>
                  </a:lnTo>
                  <a:lnTo>
                    <a:pt x="1127028" y="4567438"/>
                  </a:lnTo>
                  <a:lnTo>
                    <a:pt x="1089624" y="4542684"/>
                  </a:lnTo>
                  <a:lnTo>
                    <a:pt x="1052697" y="4517253"/>
                  </a:lnTo>
                  <a:lnTo>
                    <a:pt x="1016256" y="4491155"/>
                  </a:lnTo>
                  <a:lnTo>
                    <a:pt x="980310" y="4464397"/>
                  </a:lnTo>
                  <a:lnTo>
                    <a:pt x="944867" y="4436990"/>
                  </a:lnTo>
                  <a:lnTo>
                    <a:pt x="909935" y="4408940"/>
                  </a:lnTo>
                  <a:lnTo>
                    <a:pt x="875523" y="4380258"/>
                  </a:lnTo>
                  <a:lnTo>
                    <a:pt x="841639" y="4350951"/>
                  </a:lnTo>
                  <a:lnTo>
                    <a:pt x="808292" y="4321028"/>
                  </a:lnTo>
                  <a:lnTo>
                    <a:pt x="775490" y="4290498"/>
                  </a:lnTo>
                  <a:lnTo>
                    <a:pt x="743242" y="4259369"/>
                  </a:lnTo>
                  <a:lnTo>
                    <a:pt x="711555" y="4227649"/>
                  </a:lnTo>
                  <a:lnTo>
                    <a:pt x="680439" y="4195349"/>
                  </a:lnTo>
                  <a:lnTo>
                    <a:pt x="649902" y="4162475"/>
                  </a:lnTo>
                  <a:lnTo>
                    <a:pt x="619953" y="4129037"/>
                  </a:lnTo>
                  <a:lnTo>
                    <a:pt x="590599" y="4095044"/>
                  </a:lnTo>
                  <a:lnTo>
                    <a:pt x="561849" y="4060503"/>
                  </a:lnTo>
                  <a:lnTo>
                    <a:pt x="533712" y="4025424"/>
                  </a:lnTo>
                  <a:lnTo>
                    <a:pt x="506196" y="3989815"/>
                  </a:lnTo>
                  <a:lnTo>
                    <a:pt x="479310" y="3953684"/>
                  </a:lnTo>
                  <a:lnTo>
                    <a:pt x="453061" y="3917041"/>
                  </a:lnTo>
                  <a:lnTo>
                    <a:pt x="427459" y="3879894"/>
                  </a:lnTo>
                  <a:lnTo>
                    <a:pt x="402512" y="3842251"/>
                  </a:lnTo>
                  <a:lnTo>
                    <a:pt x="378228" y="3804122"/>
                  </a:lnTo>
                  <a:lnTo>
                    <a:pt x="354616" y="3765514"/>
                  </a:lnTo>
                  <a:lnTo>
                    <a:pt x="331684" y="3726436"/>
                  </a:lnTo>
                  <a:lnTo>
                    <a:pt x="309441" y="3686898"/>
                  </a:lnTo>
                  <a:lnTo>
                    <a:pt x="287895" y="3646907"/>
                  </a:lnTo>
                  <a:lnTo>
                    <a:pt x="267054" y="3606472"/>
                  </a:lnTo>
                  <a:lnTo>
                    <a:pt x="246927" y="3565601"/>
                  </a:lnTo>
                  <a:lnTo>
                    <a:pt x="227522" y="3524305"/>
                  </a:lnTo>
                  <a:lnTo>
                    <a:pt x="208849" y="3482590"/>
                  </a:lnTo>
                  <a:lnTo>
                    <a:pt x="190914" y="3440465"/>
                  </a:lnTo>
                  <a:lnTo>
                    <a:pt x="173727" y="3397940"/>
                  </a:lnTo>
                  <a:lnTo>
                    <a:pt x="157297" y="3355022"/>
                  </a:lnTo>
                  <a:lnTo>
                    <a:pt x="141630" y="3311721"/>
                  </a:lnTo>
                  <a:lnTo>
                    <a:pt x="126737" y="3268045"/>
                  </a:lnTo>
                  <a:lnTo>
                    <a:pt x="112626" y="3224002"/>
                  </a:lnTo>
                  <a:lnTo>
                    <a:pt x="99304" y="3179601"/>
                  </a:lnTo>
                  <a:lnTo>
                    <a:pt x="86780" y="3134851"/>
                  </a:lnTo>
                  <a:lnTo>
                    <a:pt x="75063" y="3089761"/>
                  </a:lnTo>
                  <a:lnTo>
                    <a:pt x="64162" y="3044338"/>
                  </a:lnTo>
                  <a:lnTo>
                    <a:pt x="54084" y="2998592"/>
                  </a:lnTo>
                  <a:lnTo>
                    <a:pt x="44838" y="2952531"/>
                  </a:lnTo>
                  <a:lnTo>
                    <a:pt x="36433" y="2906164"/>
                  </a:lnTo>
                  <a:lnTo>
                    <a:pt x="28876" y="2859500"/>
                  </a:lnTo>
                  <a:lnTo>
                    <a:pt x="22177" y="2812546"/>
                  </a:lnTo>
                  <a:lnTo>
                    <a:pt x="16344" y="2765312"/>
                  </a:lnTo>
                  <a:lnTo>
                    <a:pt x="11385" y="2717806"/>
                  </a:lnTo>
                  <a:lnTo>
                    <a:pt x="7309" y="2670037"/>
                  </a:lnTo>
                  <a:lnTo>
                    <a:pt x="4124" y="2622013"/>
                  </a:lnTo>
                  <a:lnTo>
                    <a:pt x="1838" y="2573743"/>
                  </a:lnTo>
                  <a:lnTo>
                    <a:pt x="461" y="2525236"/>
                  </a:lnTo>
                  <a:lnTo>
                    <a:pt x="0" y="2476500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733" y="4724400"/>
              <a:ext cx="821266" cy="8720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866" y="1032933"/>
              <a:ext cx="982133" cy="9821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03434" y="957930"/>
              <a:ext cx="1228725" cy="1130935"/>
            </a:xfrm>
            <a:custGeom>
              <a:avLst/>
              <a:gdLst/>
              <a:ahLst/>
              <a:cxnLst/>
              <a:rect l="l" t="t" r="r" b="b"/>
              <a:pathLst>
                <a:path w="1228725" h="1130935">
                  <a:moveTo>
                    <a:pt x="0" y="188476"/>
                  </a:moveTo>
                  <a:lnTo>
                    <a:pt x="6732" y="138372"/>
                  </a:lnTo>
                  <a:lnTo>
                    <a:pt x="25732" y="93348"/>
                  </a:lnTo>
                  <a:lnTo>
                    <a:pt x="55203" y="55203"/>
                  </a:lnTo>
                  <a:lnTo>
                    <a:pt x="93348" y="25732"/>
                  </a:lnTo>
                  <a:lnTo>
                    <a:pt x="138372" y="6732"/>
                  </a:lnTo>
                  <a:lnTo>
                    <a:pt x="188476" y="0"/>
                  </a:lnTo>
                  <a:lnTo>
                    <a:pt x="1039720" y="0"/>
                  </a:lnTo>
                  <a:lnTo>
                    <a:pt x="1089824" y="6732"/>
                  </a:lnTo>
                  <a:lnTo>
                    <a:pt x="1134847" y="25732"/>
                  </a:lnTo>
                  <a:lnTo>
                    <a:pt x="1172993" y="55203"/>
                  </a:lnTo>
                  <a:lnTo>
                    <a:pt x="1202464" y="93348"/>
                  </a:lnTo>
                  <a:lnTo>
                    <a:pt x="1221464" y="138372"/>
                  </a:lnTo>
                  <a:lnTo>
                    <a:pt x="1228197" y="188476"/>
                  </a:lnTo>
                  <a:lnTo>
                    <a:pt x="1228197" y="942359"/>
                  </a:lnTo>
                  <a:lnTo>
                    <a:pt x="1221464" y="992463"/>
                  </a:lnTo>
                  <a:lnTo>
                    <a:pt x="1202464" y="1037487"/>
                  </a:lnTo>
                  <a:lnTo>
                    <a:pt x="1172993" y="1075632"/>
                  </a:lnTo>
                  <a:lnTo>
                    <a:pt x="1134847" y="1105103"/>
                  </a:lnTo>
                  <a:lnTo>
                    <a:pt x="1089824" y="1124103"/>
                  </a:lnTo>
                  <a:lnTo>
                    <a:pt x="1039720" y="1130836"/>
                  </a:lnTo>
                  <a:lnTo>
                    <a:pt x="188476" y="1130836"/>
                  </a:lnTo>
                  <a:lnTo>
                    <a:pt x="138372" y="1124103"/>
                  </a:lnTo>
                  <a:lnTo>
                    <a:pt x="93348" y="1105103"/>
                  </a:lnTo>
                  <a:lnTo>
                    <a:pt x="55203" y="1075632"/>
                  </a:lnTo>
                  <a:lnTo>
                    <a:pt x="25732" y="1037487"/>
                  </a:lnTo>
                  <a:lnTo>
                    <a:pt x="6732" y="992463"/>
                  </a:lnTo>
                  <a:lnTo>
                    <a:pt x="0" y="942359"/>
                  </a:lnTo>
                  <a:lnTo>
                    <a:pt x="0" y="188476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3733" y="2040466"/>
              <a:ext cx="1236133" cy="4656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7666" y="2286000"/>
              <a:ext cx="889000" cy="46566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555420" y="2087032"/>
            <a:ext cx="92392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61925" marR="5080" indent="-149225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Banking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&amp; </a:t>
            </a:r>
            <a:r>
              <a:rPr sz="1600" spc="-10" dirty="0">
                <a:latin typeface="Times New Roman"/>
                <a:cs typeface="Times New Roman"/>
              </a:rPr>
              <a:t>finance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1866" y="1185333"/>
            <a:ext cx="6908800" cy="4885690"/>
            <a:chOff x="541866" y="1185333"/>
            <a:chExt cx="6908800" cy="488569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58467" y="1185333"/>
              <a:ext cx="1092200" cy="41486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00800" y="1219199"/>
              <a:ext cx="1002665" cy="304165"/>
            </a:xfrm>
            <a:custGeom>
              <a:avLst/>
              <a:gdLst/>
              <a:ahLst/>
              <a:cxnLst/>
              <a:rect l="l" t="t" r="r" b="b"/>
              <a:pathLst>
                <a:path w="1002665" h="304165">
                  <a:moveTo>
                    <a:pt x="0" y="304149"/>
                  </a:moveTo>
                  <a:lnTo>
                    <a:pt x="19401" y="304149"/>
                  </a:lnTo>
                  <a:lnTo>
                    <a:pt x="19401" y="0"/>
                  </a:lnTo>
                  <a:lnTo>
                    <a:pt x="1002634" y="0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4130" y="4724399"/>
              <a:ext cx="1002665" cy="867410"/>
            </a:xfrm>
            <a:custGeom>
              <a:avLst/>
              <a:gdLst/>
              <a:ahLst/>
              <a:cxnLst/>
              <a:rect l="l" t="t" r="r" b="b"/>
              <a:pathLst>
                <a:path w="1002664" h="867410">
                  <a:moveTo>
                    <a:pt x="0" y="144478"/>
                  </a:moveTo>
                  <a:lnTo>
                    <a:pt x="7365" y="98812"/>
                  </a:lnTo>
                  <a:lnTo>
                    <a:pt x="27875" y="59151"/>
                  </a:lnTo>
                  <a:lnTo>
                    <a:pt x="59151" y="27875"/>
                  </a:lnTo>
                  <a:lnTo>
                    <a:pt x="98812" y="7365"/>
                  </a:lnTo>
                  <a:lnTo>
                    <a:pt x="144478" y="0"/>
                  </a:lnTo>
                  <a:lnTo>
                    <a:pt x="858156" y="0"/>
                  </a:lnTo>
                  <a:lnTo>
                    <a:pt x="903822" y="7365"/>
                  </a:lnTo>
                  <a:lnTo>
                    <a:pt x="943483" y="27875"/>
                  </a:lnTo>
                  <a:lnTo>
                    <a:pt x="974759" y="59151"/>
                  </a:lnTo>
                  <a:lnTo>
                    <a:pt x="995269" y="98812"/>
                  </a:lnTo>
                  <a:lnTo>
                    <a:pt x="1002635" y="144478"/>
                  </a:lnTo>
                  <a:lnTo>
                    <a:pt x="1002635" y="722374"/>
                  </a:lnTo>
                  <a:lnTo>
                    <a:pt x="995269" y="768040"/>
                  </a:lnTo>
                  <a:lnTo>
                    <a:pt x="974759" y="807701"/>
                  </a:lnTo>
                  <a:lnTo>
                    <a:pt x="943483" y="838977"/>
                  </a:lnTo>
                  <a:lnTo>
                    <a:pt x="903822" y="859487"/>
                  </a:lnTo>
                  <a:lnTo>
                    <a:pt x="858156" y="866853"/>
                  </a:lnTo>
                  <a:lnTo>
                    <a:pt x="144478" y="866853"/>
                  </a:lnTo>
                  <a:lnTo>
                    <a:pt x="98812" y="859487"/>
                  </a:lnTo>
                  <a:lnTo>
                    <a:pt x="59151" y="838977"/>
                  </a:lnTo>
                  <a:lnTo>
                    <a:pt x="27875" y="807701"/>
                  </a:lnTo>
                  <a:lnTo>
                    <a:pt x="7365" y="768040"/>
                  </a:lnTo>
                  <a:lnTo>
                    <a:pt x="0" y="722374"/>
                  </a:lnTo>
                  <a:lnTo>
                    <a:pt x="0" y="144478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8866" y="5604933"/>
              <a:ext cx="1303867" cy="4656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9532" y="4868333"/>
              <a:ext cx="1109133" cy="4233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816765" y="4907411"/>
              <a:ext cx="1008380" cy="304165"/>
            </a:xfrm>
            <a:custGeom>
              <a:avLst/>
              <a:gdLst/>
              <a:ahLst/>
              <a:cxnLst/>
              <a:rect l="l" t="t" r="r" b="b"/>
              <a:pathLst>
                <a:path w="1008380" h="304164">
                  <a:moveTo>
                    <a:pt x="0" y="304149"/>
                  </a:moveTo>
                  <a:lnTo>
                    <a:pt x="1007938" y="304149"/>
                  </a:lnTo>
                  <a:lnTo>
                    <a:pt x="1007938" y="0"/>
                  </a:lnTo>
                  <a:lnTo>
                    <a:pt x="1002634" y="0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400" y="1981199"/>
              <a:ext cx="1109133" cy="11091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6103" y="2040260"/>
              <a:ext cx="1097915" cy="905510"/>
            </a:xfrm>
            <a:custGeom>
              <a:avLst/>
              <a:gdLst/>
              <a:ahLst/>
              <a:cxnLst/>
              <a:rect l="l" t="t" r="r" b="b"/>
              <a:pathLst>
                <a:path w="1097914" h="905510">
                  <a:moveTo>
                    <a:pt x="0" y="150908"/>
                  </a:moveTo>
                  <a:lnTo>
                    <a:pt x="7693" y="103210"/>
                  </a:lnTo>
                  <a:lnTo>
                    <a:pt x="29116" y="61784"/>
                  </a:lnTo>
                  <a:lnTo>
                    <a:pt x="61784" y="29116"/>
                  </a:lnTo>
                  <a:lnTo>
                    <a:pt x="103209" y="7693"/>
                  </a:lnTo>
                  <a:lnTo>
                    <a:pt x="150908" y="0"/>
                  </a:lnTo>
                  <a:lnTo>
                    <a:pt x="946470" y="0"/>
                  </a:lnTo>
                  <a:lnTo>
                    <a:pt x="994169" y="7693"/>
                  </a:lnTo>
                  <a:lnTo>
                    <a:pt x="1035595" y="29116"/>
                  </a:lnTo>
                  <a:lnTo>
                    <a:pt x="1068262" y="61784"/>
                  </a:lnTo>
                  <a:lnTo>
                    <a:pt x="1089685" y="103210"/>
                  </a:lnTo>
                  <a:lnTo>
                    <a:pt x="1097379" y="150908"/>
                  </a:lnTo>
                  <a:lnTo>
                    <a:pt x="1097379" y="754529"/>
                  </a:lnTo>
                  <a:lnTo>
                    <a:pt x="1089685" y="802228"/>
                  </a:lnTo>
                  <a:lnTo>
                    <a:pt x="1068262" y="843653"/>
                  </a:lnTo>
                  <a:lnTo>
                    <a:pt x="1035595" y="876321"/>
                  </a:lnTo>
                  <a:lnTo>
                    <a:pt x="994169" y="897744"/>
                  </a:lnTo>
                  <a:lnTo>
                    <a:pt x="946470" y="905438"/>
                  </a:lnTo>
                  <a:lnTo>
                    <a:pt x="150908" y="905438"/>
                  </a:lnTo>
                  <a:lnTo>
                    <a:pt x="103209" y="897744"/>
                  </a:lnTo>
                  <a:lnTo>
                    <a:pt x="61784" y="876321"/>
                  </a:lnTo>
                  <a:lnTo>
                    <a:pt x="29116" y="843653"/>
                  </a:lnTo>
                  <a:lnTo>
                    <a:pt x="7693" y="802228"/>
                  </a:lnTo>
                  <a:lnTo>
                    <a:pt x="0" y="754529"/>
                  </a:lnTo>
                  <a:lnTo>
                    <a:pt x="0" y="150908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866" y="2844800"/>
              <a:ext cx="1473200" cy="465666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63404" y="2891366"/>
            <a:ext cx="12185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Transportation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12605" y="825500"/>
            <a:ext cx="1426210" cy="1697989"/>
            <a:chOff x="1012605" y="825500"/>
            <a:chExt cx="1426210" cy="1697989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7200" y="2404533"/>
              <a:ext cx="711200" cy="1185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72320" y="2440722"/>
              <a:ext cx="610870" cy="2540"/>
            </a:xfrm>
            <a:custGeom>
              <a:avLst/>
              <a:gdLst/>
              <a:ahLst/>
              <a:cxnLst/>
              <a:rect l="l" t="t" r="r" b="b"/>
              <a:pathLst>
                <a:path w="610869" h="2539">
                  <a:moveTo>
                    <a:pt x="0" y="0"/>
                  </a:moveTo>
                  <a:lnTo>
                    <a:pt x="610831" y="2012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5305" y="838200"/>
              <a:ext cx="1096010" cy="921385"/>
            </a:xfrm>
            <a:custGeom>
              <a:avLst/>
              <a:gdLst/>
              <a:ahLst/>
              <a:cxnLst/>
              <a:rect l="l" t="t" r="r" b="b"/>
              <a:pathLst>
                <a:path w="1096010" h="921385">
                  <a:moveTo>
                    <a:pt x="0" y="153557"/>
                  </a:moveTo>
                  <a:lnTo>
                    <a:pt x="7828" y="105021"/>
                  </a:lnTo>
                  <a:lnTo>
                    <a:pt x="29627" y="62868"/>
                  </a:lnTo>
                  <a:lnTo>
                    <a:pt x="62868" y="29627"/>
                  </a:lnTo>
                  <a:lnTo>
                    <a:pt x="105021" y="7828"/>
                  </a:lnTo>
                  <a:lnTo>
                    <a:pt x="153557" y="0"/>
                  </a:lnTo>
                  <a:lnTo>
                    <a:pt x="941981" y="0"/>
                  </a:lnTo>
                  <a:lnTo>
                    <a:pt x="990517" y="7828"/>
                  </a:lnTo>
                  <a:lnTo>
                    <a:pt x="1032670" y="29627"/>
                  </a:lnTo>
                  <a:lnTo>
                    <a:pt x="1065911" y="62868"/>
                  </a:lnTo>
                  <a:lnTo>
                    <a:pt x="1087710" y="105021"/>
                  </a:lnTo>
                  <a:lnTo>
                    <a:pt x="1095539" y="153557"/>
                  </a:lnTo>
                  <a:lnTo>
                    <a:pt x="1095539" y="767769"/>
                  </a:lnTo>
                  <a:lnTo>
                    <a:pt x="1087710" y="816305"/>
                  </a:lnTo>
                  <a:lnTo>
                    <a:pt x="1065911" y="858458"/>
                  </a:lnTo>
                  <a:lnTo>
                    <a:pt x="1032670" y="891699"/>
                  </a:lnTo>
                  <a:lnTo>
                    <a:pt x="990517" y="913498"/>
                  </a:lnTo>
                  <a:lnTo>
                    <a:pt x="941981" y="921327"/>
                  </a:lnTo>
                  <a:lnTo>
                    <a:pt x="153557" y="921327"/>
                  </a:lnTo>
                  <a:lnTo>
                    <a:pt x="105021" y="913498"/>
                  </a:lnTo>
                  <a:lnTo>
                    <a:pt x="62868" y="891699"/>
                  </a:lnTo>
                  <a:lnTo>
                    <a:pt x="29627" y="858458"/>
                  </a:lnTo>
                  <a:lnTo>
                    <a:pt x="7828" y="816305"/>
                  </a:lnTo>
                  <a:lnTo>
                    <a:pt x="0" y="767769"/>
                  </a:lnTo>
                  <a:lnTo>
                    <a:pt x="0" y="153557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3110" y="886414"/>
              <a:ext cx="809838" cy="8086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4466" y="1659466"/>
              <a:ext cx="1075266" cy="46566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45450" y="1714499"/>
            <a:ext cx="8172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Insurance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74332" y="1176867"/>
            <a:ext cx="6892290" cy="3276600"/>
            <a:chOff x="2074332" y="1176867"/>
            <a:chExt cx="6892290" cy="327660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4332" y="1176867"/>
              <a:ext cx="1066800" cy="3048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20844" y="1210510"/>
              <a:ext cx="966469" cy="192405"/>
            </a:xfrm>
            <a:custGeom>
              <a:avLst/>
              <a:gdLst/>
              <a:ahLst/>
              <a:cxnLst/>
              <a:rect l="l" t="t" r="r" b="b"/>
              <a:pathLst>
                <a:path w="966469" h="192405">
                  <a:moveTo>
                    <a:pt x="0" y="0"/>
                  </a:moveTo>
                  <a:lnTo>
                    <a:pt x="966426" y="0"/>
                  </a:lnTo>
                  <a:lnTo>
                    <a:pt x="966426" y="191851"/>
                  </a:lnTo>
                  <a:lnTo>
                    <a:pt x="944320" y="191851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52657" y="2807610"/>
              <a:ext cx="1096010" cy="1007744"/>
            </a:xfrm>
            <a:custGeom>
              <a:avLst/>
              <a:gdLst/>
              <a:ahLst/>
              <a:cxnLst/>
              <a:rect l="l" t="t" r="r" b="b"/>
              <a:pathLst>
                <a:path w="1096009" h="1007745">
                  <a:moveTo>
                    <a:pt x="0" y="167946"/>
                  </a:moveTo>
                  <a:lnTo>
                    <a:pt x="5999" y="123299"/>
                  </a:lnTo>
                  <a:lnTo>
                    <a:pt x="22929" y="83180"/>
                  </a:lnTo>
                  <a:lnTo>
                    <a:pt x="49190" y="49190"/>
                  </a:lnTo>
                  <a:lnTo>
                    <a:pt x="83180" y="22929"/>
                  </a:lnTo>
                  <a:lnTo>
                    <a:pt x="123299" y="5999"/>
                  </a:lnTo>
                  <a:lnTo>
                    <a:pt x="167946" y="0"/>
                  </a:lnTo>
                  <a:lnTo>
                    <a:pt x="927592" y="0"/>
                  </a:lnTo>
                  <a:lnTo>
                    <a:pt x="972239" y="5999"/>
                  </a:lnTo>
                  <a:lnTo>
                    <a:pt x="1012358" y="22929"/>
                  </a:lnTo>
                  <a:lnTo>
                    <a:pt x="1046348" y="49190"/>
                  </a:lnTo>
                  <a:lnTo>
                    <a:pt x="1072609" y="83180"/>
                  </a:lnTo>
                  <a:lnTo>
                    <a:pt x="1089539" y="123299"/>
                  </a:lnTo>
                  <a:lnTo>
                    <a:pt x="1095539" y="167946"/>
                  </a:lnTo>
                  <a:lnTo>
                    <a:pt x="1095539" y="839715"/>
                  </a:lnTo>
                  <a:lnTo>
                    <a:pt x="1089539" y="884362"/>
                  </a:lnTo>
                  <a:lnTo>
                    <a:pt x="1072609" y="924481"/>
                  </a:lnTo>
                  <a:lnTo>
                    <a:pt x="1046348" y="958471"/>
                  </a:lnTo>
                  <a:lnTo>
                    <a:pt x="1012358" y="984732"/>
                  </a:lnTo>
                  <a:lnTo>
                    <a:pt x="972239" y="1001662"/>
                  </a:lnTo>
                  <a:lnTo>
                    <a:pt x="927592" y="1007662"/>
                  </a:lnTo>
                  <a:lnTo>
                    <a:pt x="167946" y="1007662"/>
                  </a:lnTo>
                  <a:lnTo>
                    <a:pt x="123299" y="1001662"/>
                  </a:lnTo>
                  <a:lnTo>
                    <a:pt x="83180" y="984732"/>
                  </a:lnTo>
                  <a:lnTo>
                    <a:pt x="49190" y="958471"/>
                  </a:lnTo>
                  <a:lnTo>
                    <a:pt x="22929" y="924481"/>
                  </a:lnTo>
                  <a:lnTo>
                    <a:pt x="5999" y="884362"/>
                  </a:lnTo>
                  <a:lnTo>
                    <a:pt x="0" y="839715"/>
                  </a:lnTo>
                  <a:lnTo>
                    <a:pt x="0" y="167946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8532" y="3742266"/>
              <a:ext cx="1058333" cy="4656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6867" y="3987800"/>
              <a:ext cx="1439332" cy="46566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646327" y="3797299"/>
            <a:ext cx="118110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12725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Media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Times New Roman"/>
                <a:cs typeface="Times New Roman"/>
              </a:rPr>
              <a:t>&amp; </a:t>
            </a:r>
            <a:r>
              <a:rPr sz="1600" spc="-10" dirty="0">
                <a:latin typeface="Times New Roman"/>
                <a:cs typeface="Times New Roman"/>
              </a:rPr>
              <a:t>Entertainment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33400" y="3276600"/>
            <a:ext cx="8255000" cy="2785745"/>
            <a:chOff x="533400" y="3276600"/>
            <a:chExt cx="8255000" cy="2785745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7733" y="4631266"/>
              <a:ext cx="982133" cy="88053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35336" y="4670003"/>
              <a:ext cx="1096010" cy="1007744"/>
            </a:xfrm>
            <a:custGeom>
              <a:avLst/>
              <a:gdLst/>
              <a:ahLst/>
              <a:cxnLst/>
              <a:rect l="l" t="t" r="r" b="b"/>
              <a:pathLst>
                <a:path w="1096009" h="1007745">
                  <a:moveTo>
                    <a:pt x="0" y="167946"/>
                  </a:moveTo>
                  <a:lnTo>
                    <a:pt x="5999" y="123299"/>
                  </a:lnTo>
                  <a:lnTo>
                    <a:pt x="22929" y="83180"/>
                  </a:lnTo>
                  <a:lnTo>
                    <a:pt x="49190" y="49190"/>
                  </a:lnTo>
                  <a:lnTo>
                    <a:pt x="83180" y="22929"/>
                  </a:lnTo>
                  <a:lnTo>
                    <a:pt x="123299" y="5999"/>
                  </a:lnTo>
                  <a:lnTo>
                    <a:pt x="167946" y="0"/>
                  </a:lnTo>
                  <a:lnTo>
                    <a:pt x="927592" y="0"/>
                  </a:lnTo>
                  <a:lnTo>
                    <a:pt x="972239" y="5999"/>
                  </a:lnTo>
                  <a:lnTo>
                    <a:pt x="1012358" y="22929"/>
                  </a:lnTo>
                  <a:lnTo>
                    <a:pt x="1046348" y="49190"/>
                  </a:lnTo>
                  <a:lnTo>
                    <a:pt x="1072609" y="83180"/>
                  </a:lnTo>
                  <a:lnTo>
                    <a:pt x="1089539" y="123299"/>
                  </a:lnTo>
                  <a:lnTo>
                    <a:pt x="1095539" y="167946"/>
                  </a:lnTo>
                  <a:lnTo>
                    <a:pt x="1095539" y="839715"/>
                  </a:lnTo>
                  <a:lnTo>
                    <a:pt x="1089539" y="884362"/>
                  </a:lnTo>
                  <a:lnTo>
                    <a:pt x="1072609" y="924481"/>
                  </a:lnTo>
                  <a:lnTo>
                    <a:pt x="1046348" y="958471"/>
                  </a:lnTo>
                  <a:lnTo>
                    <a:pt x="1012358" y="984732"/>
                  </a:lnTo>
                  <a:lnTo>
                    <a:pt x="972239" y="1001662"/>
                  </a:lnTo>
                  <a:lnTo>
                    <a:pt x="927592" y="1007662"/>
                  </a:lnTo>
                  <a:lnTo>
                    <a:pt x="167946" y="1007662"/>
                  </a:lnTo>
                  <a:lnTo>
                    <a:pt x="123299" y="1001662"/>
                  </a:lnTo>
                  <a:lnTo>
                    <a:pt x="83180" y="984732"/>
                  </a:lnTo>
                  <a:lnTo>
                    <a:pt x="49190" y="958471"/>
                  </a:lnTo>
                  <a:lnTo>
                    <a:pt x="22929" y="924481"/>
                  </a:lnTo>
                  <a:lnTo>
                    <a:pt x="5999" y="884362"/>
                  </a:lnTo>
                  <a:lnTo>
                    <a:pt x="0" y="839715"/>
                  </a:lnTo>
                  <a:lnTo>
                    <a:pt x="0" y="167946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12000" y="3276600"/>
              <a:ext cx="694266" cy="11006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153803" y="3311439"/>
              <a:ext cx="599440" cy="0"/>
            </a:xfrm>
            <a:custGeom>
              <a:avLst/>
              <a:gdLst/>
              <a:ahLst/>
              <a:cxnLst/>
              <a:rect l="l" t="t" r="r" b="b"/>
              <a:pathLst>
                <a:path w="599440">
                  <a:moveTo>
                    <a:pt x="0" y="0"/>
                  </a:moveTo>
                  <a:lnTo>
                    <a:pt x="598855" y="1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73333" y="4512732"/>
              <a:ext cx="973666" cy="2794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817771" y="4552619"/>
              <a:ext cx="885190" cy="160020"/>
            </a:xfrm>
            <a:custGeom>
              <a:avLst/>
              <a:gdLst/>
              <a:ahLst/>
              <a:cxnLst/>
              <a:rect l="l" t="t" r="r" b="b"/>
              <a:pathLst>
                <a:path w="885190" h="160020">
                  <a:moveTo>
                    <a:pt x="0" y="0"/>
                  </a:moveTo>
                  <a:lnTo>
                    <a:pt x="850179" y="0"/>
                  </a:lnTo>
                  <a:lnTo>
                    <a:pt x="850179" y="159748"/>
                  </a:lnTo>
                  <a:lnTo>
                    <a:pt x="884811" y="159748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0000" y="5596466"/>
              <a:ext cx="1168400" cy="4656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8800" y="3352799"/>
              <a:ext cx="1083733" cy="108373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03743" y="3461052"/>
              <a:ext cx="1002665" cy="867410"/>
            </a:xfrm>
            <a:custGeom>
              <a:avLst/>
              <a:gdLst/>
              <a:ahLst/>
              <a:cxnLst/>
              <a:rect l="l" t="t" r="r" b="b"/>
              <a:pathLst>
                <a:path w="1002665" h="867410">
                  <a:moveTo>
                    <a:pt x="0" y="144478"/>
                  </a:moveTo>
                  <a:lnTo>
                    <a:pt x="7365" y="98812"/>
                  </a:lnTo>
                  <a:lnTo>
                    <a:pt x="27875" y="59151"/>
                  </a:lnTo>
                  <a:lnTo>
                    <a:pt x="59151" y="27875"/>
                  </a:lnTo>
                  <a:lnTo>
                    <a:pt x="98812" y="7365"/>
                  </a:lnTo>
                  <a:lnTo>
                    <a:pt x="144478" y="0"/>
                  </a:lnTo>
                  <a:lnTo>
                    <a:pt x="858156" y="0"/>
                  </a:lnTo>
                  <a:lnTo>
                    <a:pt x="903822" y="7365"/>
                  </a:lnTo>
                  <a:lnTo>
                    <a:pt x="943483" y="27875"/>
                  </a:lnTo>
                  <a:lnTo>
                    <a:pt x="974759" y="59151"/>
                  </a:lnTo>
                  <a:lnTo>
                    <a:pt x="995269" y="98812"/>
                  </a:lnTo>
                  <a:lnTo>
                    <a:pt x="1002635" y="144478"/>
                  </a:lnTo>
                  <a:lnTo>
                    <a:pt x="1002635" y="722374"/>
                  </a:lnTo>
                  <a:lnTo>
                    <a:pt x="995269" y="768040"/>
                  </a:lnTo>
                  <a:lnTo>
                    <a:pt x="974759" y="807701"/>
                  </a:lnTo>
                  <a:lnTo>
                    <a:pt x="943483" y="838977"/>
                  </a:lnTo>
                  <a:lnTo>
                    <a:pt x="903822" y="859487"/>
                  </a:lnTo>
                  <a:lnTo>
                    <a:pt x="858156" y="866853"/>
                  </a:lnTo>
                  <a:lnTo>
                    <a:pt x="144478" y="866853"/>
                  </a:lnTo>
                  <a:lnTo>
                    <a:pt x="98812" y="859487"/>
                  </a:lnTo>
                  <a:lnTo>
                    <a:pt x="59151" y="838977"/>
                  </a:lnTo>
                  <a:lnTo>
                    <a:pt x="27875" y="807701"/>
                  </a:lnTo>
                  <a:lnTo>
                    <a:pt x="7365" y="768040"/>
                  </a:lnTo>
                  <a:lnTo>
                    <a:pt x="0" y="722374"/>
                  </a:lnTo>
                  <a:lnTo>
                    <a:pt x="0" y="144478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74800" y="3843866"/>
              <a:ext cx="838200" cy="11006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616410" y="3877989"/>
              <a:ext cx="740410" cy="0"/>
            </a:xfrm>
            <a:custGeom>
              <a:avLst/>
              <a:gdLst/>
              <a:ahLst/>
              <a:cxnLst/>
              <a:rect l="l" t="t" r="r" b="b"/>
              <a:pathLst>
                <a:path w="740410">
                  <a:moveTo>
                    <a:pt x="0" y="1"/>
                  </a:moveTo>
                  <a:lnTo>
                    <a:pt x="739965" y="0"/>
                  </a:lnTo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400" y="4267200"/>
              <a:ext cx="1109133" cy="465666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58980" y="4322232"/>
            <a:ext cx="851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Education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72533" y="965200"/>
            <a:ext cx="8534400" cy="5444490"/>
            <a:chOff x="372533" y="965200"/>
            <a:chExt cx="8534400" cy="5444490"/>
          </a:xfrm>
        </p:grpSpPr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53267" y="965200"/>
              <a:ext cx="3793067" cy="32512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47000" y="2836333"/>
              <a:ext cx="1075266" cy="94826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2533" y="6002866"/>
              <a:ext cx="643466" cy="4064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1266" y="6002866"/>
              <a:ext cx="897466" cy="4064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15532" y="6002866"/>
              <a:ext cx="389466" cy="4064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10267" y="6002866"/>
              <a:ext cx="431800" cy="4064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47332" y="6002866"/>
              <a:ext cx="719666" cy="4064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63800" y="6002866"/>
              <a:ext cx="1126066" cy="4064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95132" y="6002866"/>
              <a:ext cx="533400" cy="4064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733799" y="6002866"/>
              <a:ext cx="753533" cy="4064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92599" y="6002866"/>
              <a:ext cx="897466" cy="4064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95332" y="6002866"/>
              <a:ext cx="651933" cy="4064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452532" y="6002866"/>
              <a:ext cx="618066" cy="4064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75867" y="6002866"/>
              <a:ext cx="533400" cy="4064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14532" y="6002866"/>
              <a:ext cx="668866" cy="4064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680199" y="6002866"/>
              <a:ext cx="389466" cy="4064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66467" y="6002866"/>
              <a:ext cx="431800" cy="4064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03533" y="6002866"/>
              <a:ext cx="643466" cy="40640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43800" y="6002866"/>
              <a:ext cx="618066" cy="40640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967133" y="6002866"/>
              <a:ext cx="939800" cy="406400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478079" y="5651499"/>
            <a:ext cx="8310245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00"/>
              </a:spcBef>
              <a:tabLst>
                <a:tab pos="7277100" algn="l"/>
              </a:tabLst>
            </a:pPr>
            <a:r>
              <a:rPr sz="1600" spc="-10" dirty="0">
                <a:latin typeface="Times New Roman"/>
                <a:cs typeface="Times New Roman"/>
              </a:rPr>
              <a:t>Government</a:t>
            </a:r>
            <a:r>
              <a:rPr sz="160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Times New Roman"/>
                <a:cs typeface="Times New Roman"/>
              </a:rPr>
              <a:t>Healthcare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Data</a:t>
            </a:r>
            <a:r>
              <a:rPr sz="14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Science</a:t>
            </a:r>
            <a:r>
              <a:rPr sz="14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is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all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about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extracting</a:t>
            </a:r>
            <a:r>
              <a:rPr sz="14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the</a:t>
            </a:r>
            <a:r>
              <a:rPr sz="14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useful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insights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from</a:t>
            </a:r>
            <a:r>
              <a:rPr sz="1400" spc="-3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data</a:t>
            </a:r>
            <a:r>
              <a:rPr sz="1400" spc="-4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and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using</a:t>
            </a:r>
            <a:r>
              <a:rPr sz="1400" spc="-3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it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to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grow</a:t>
            </a:r>
            <a:r>
              <a:rPr sz="1400" spc="-25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dirty="0">
                <a:solidFill>
                  <a:srgbClr val="FF0000"/>
                </a:solidFill>
                <a:latin typeface="Comic Sans MS"/>
                <a:cs typeface="Comic Sans MS"/>
              </a:rPr>
              <a:t>your</a:t>
            </a:r>
            <a:r>
              <a:rPr sz="1400" spc="-30" dirty="0">
                <a:solidFill>
                  <a:srgbClr val="FF0000"/>
                </a:solidFill>
                <a:latin typeface="Comic Sans MS"/>
                <a:cs typeface="Comic Sans MS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omic Sans MS"/>
                <a:cs typeface="Comic Sans MS"/>
              </a:rPr>
              <a:t>business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5" y="1952625"/>
            <a:ext cx="6991984" cy="2316480"/>
            <a:chOff x="1038225" y="1952625"/>
            <a:chExt cx="6991984" cy="2316480"/>
          </a:xfrm>
        </p:grpSpPr>
        <p:sp>
          <p:nvSpPr>
            <p:cNvPr id="3" name="object 3"/>
            <p:cNvSpPr/>
            <p:nvPr/>
          </p:nvSpPr>
          <p:spPr>
            <a:xfrm>
              <a:off x="1066800" y="1981200"/>
              <a:ext cx="6934834" cy="2259330"/>
            </a:xfrm>
            <a:custGeom>
              <a:avLst/>
              <a:gdLst/>
              <a:ahLst/>
              <a:cxnLst/>
              <a:rect l="l" t="t" r="r" b="b"/>
              <a:pathLst>
                <a:path w="6934834" h="2259329">
                  <a:moveTo>
                    <a:pt x="0" y="423553"/>
                  </a:moveTo>
                  <a:lnTo>
                    <a:pt x="7197" y="378927"/>
                  </a:lnTo>
                  <a:lnTo>
                    <a:pt x="27240" y="340169"/>
                  </a:lnTo>
                  <a:lnTo>
                    <a:pt x="57803" y="309607"/>
                  </a:lnTo>
                  <a:lnTo>
                    <a:pt x="96560" y="289564"/>
                  </a:lnTo>
                  <a:lnTo>
                    <a:pt x="141186" y="282366"/>
                  </a:lnTo>
                  <a:lnTo>
                    <a:pt x="6651835" y="282373"/>
                  </a:lnTo>
                  <a:lnTo>
                    <a:pt x="6651835" y="141186"/>
                  </a:lnTo>
                  <a:lnTo>
                    <a:pt x="6659032" y="96560"/>
                  </a:lnTo>
                  <a:lnTo>
                    <a:pt x="6679075" y="57803"/>
                  </a:lnTo>
                  <a:lnTo>
                    <a:pt x="6709638" y="27240"/>
                  </a:lnTo>
                  <a:lnTo>
                    <a:pt x="6748395" y="7197"/>
                  </a:lnTo>
                  <a:lnTo>
                    <a:pt x="6793021" y="0"/>
                  </a:lnTo>
                  <a:lnTo>
                    <a:pt x="6837646" y="7197"/>
                  </a:lnTo>
                  <a:lnTo>
                    <a:pt x="6876404" y="27240"/>
                  </a:lnTo>
                  <a:lnTo>
                    <a:pt x="6906967" y="57803"/>
                  </a:lnTo>
                  <a:lnTo>
                    <a:pt x="6927010" y="96560"/>
                  </a:lnTo>
                  <a:lnTo>
                    <a:pt x="6934208" y="141186"/>
                  </a:lnTo>
                  <a:lnTo>
                    <a:pt x="6934200" y="1835407"/>
                  </a:lnTo>
                  <a:lnTo>
                    <a:pt x="6927002" y="1880032"/>
                  </a:lnTo>
                  <a:lnTo>
                    <a:pt x="6906959" y="1918790"/>
                  </a:lnTo>
                  <a:lnTo>
                    <a:pt x="6876396" y="1949353"/>
                  </a:lnTo>
                  <a:lnTo>
                    <a:pt x="6837639" y="1969396"/>
                  </a:lnTo>
                  <a:lnTo>
                    <a:pt x="6793014" y="1976594"/>
                  </a:lnTo>
                  <a:lnTo>
                    <a:pt x="282373" y="1976594"/>
                  </a:lnTo>
                  <a:lnTo>
                    <a:pt x="282373" y="2117773"/>
                  </a:lnTo>
                  <a:lnTo>
                    <a:pt x="275175" y="2162398"/>
                  </a:lnTo>
                  <a:lnTo>
                    <a:pt x="255132" y="2201156"/>
                  </a:lnTo>
                  <a:lnTo>
                    <a:pt x="224569" y="2231719"/>
                  </a:lnTo>
                  <a:lnTo>
                    <a:pt x="185812" y="2251762"/>
                  </a:lnTo>
                  <a:lnTo>
                    <a:pt x="141186" y="2258960"/>
                  </a:lnTo>
                  <a:lnTo>
                    <a:pt x="96560" y="2251762"/>
                  </a:lnTo>
                  <a:lnTo>
                    <a:pt x="57803" y="2231719"/>
                  </a:lnTo>
                  <a:lnTo>
                    <a:pt x="27240" y="2201156"/>
                  </a:lnTo>
                  <a:lnTo>
                    <a:pt x="7197" y="2162398"/>
                  </a:lnTo>
                  <a:lnTo>
                    <a:pt x="0" y="2117773"/>
                  </a:lnTo>
                  <a:lnTo>
                    <a:pt x="0" y="423553"/>
                  </a:lnTo>
                  <a:close/>
                </a:path>
                <a:path w="6934834" h="2259329">
                  <a:moveTo>
                    <a:pt x="6651835" y="282373"/>
                  </a:moveTo>
                  <a:lnTo>
                    <a:pt x="6793014" y="282373"/>
                  </a:lnTo>
                  <a:lnTo>
                    <a:pt x="6837639" y="275176"/>
                  </a:lnTo>
                  <a:lnTo>
                    <a:pt x="6876396" y="255132"/>
                  </a:lnTo>
                  <a:lnTo>
                    <a:pt x="6906959" y="224570"/>
                  </a:lnTo>
                  <a:lnTo>
                    <a:pt x="6927002" y="185812"/>
                  </a:lnTo>
                  <a:lnTo>
                    <a:pt x="6934200" y="141186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0052" y="2093811"/>
              <a:ext cx="198337" cy="198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2334159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6" y="211780"/>
                  </a:moveTo>
                  <a:lnTo>
                    <a:pt x="141186" y="70593"/>
                  </a:lnTo>
                  <a:lnTo>
                    <a:pt x="161862" y="20676"/>
                  </a:lnTo>
                  <a:lnTo>
                    <a:pt x="211779" y="0"/>
                  </a:lnTo>
                  <a:lnTo>
                    <a:pt x="239257" y="5547"/>
                  </a:lnTo>
                  <a:lnTo>
                    <a:pt x="261696" y="20676"/>
                  </a:lnTo>
                  <a:lnTo>
                    <a:pt x="276825" y="43115"/>
                  </a:lnTo>
                  <a:lnTo>
                    <a:pt x="282373" y="70593"/>
                  </a:lnTo>
                  <a:lnTo>
                    <a:pt x="275175" y="115219"/>
                  </a:lnTo>
                  <a:lnTo>
                    <a:pt x="255132" y="153976"/>
                  </a:lnTo>
                  <a:lnTo>
                    <a:pt x="224569" y="184539"/>
                  </a:lnTo>
                  <a:lnTo>
                    <a:pt x="185812" y="204582"/>
                  </a:lnTo>
                  <a:lnTo>
                    <a:pt x="141186" y="211780"/>
                  </a:lnTo>
                  <a:lnTo>
                    <a:pt x="96560" y="204582"/>
                  </a:lnTo>
                  <a:lnTo>
                    <a:pt x="57803" y="184539"/>
                  </a:lnTo>
                  <a:lnTo>
                    <a:pt x="27240" y="153976"/>
                  </a:lnTo>
                  <a:lnTo>
                    <a:pt x="7197" y="115219"/>
                  </a:lnTo>
                  <a:lnTo>
                    <a:pt x="0" y="70593"/>
                  </a:lnTo>
                </a:path>
                <a:path w="282575" h="1623695">
                  <a:moveTo>
                    <a:pt x="282373" y="70593"/>
                  </a:moveTo>
                  <a:lnTo>
                    <a:pt x="282373" y="162363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2442" y="2671232"/>
            <a:ext cx="4864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376092"/>
                </a:solidFill>
              </a:rPr>
              <a:t>Categories</a:t>
            </a:r>
            <a:r>
              <a:rPr sz="4800" spc="-75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of</a:t>
            </a:r>
            <a:r>
              <a:rPr sz="4800" spc="-65" dirty="0">
                <a:solidFill>
                  <a:srgbClr val="376092"/>
                </a:solidFill>
              </a:rPr>
              <a:t> 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Structured</a:t>
            </a:r>
            <a:r>
              <a:rPr spc="-145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09600" y="1278466"/>
            <a:ext cx="7924800" cy="5149639"/>
            <a:chOff x="609600" y="1278466"/>
            <a:chExt cx="7924800" cy="5149639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0" y="1278466"/>
              <a:ext cx="889000" cy="1024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3066" y="2269066"/>
              <a:ext cx="550333" cy="4656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4000" y="2269066"/>
              <a:ext cx="347133" cy="4656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71733" y="2269066"/>
              <a:ext cx="948266" cy="465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600" y="2514600"/>
              <a:ext cx="1244600" cy="46566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445739" y="2324099"/>
            <a:ext cx="991869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620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Pre-defined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Model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97800" y="3014133"/>
            <a:ext cx="1177290" cy="466090"/>
            <a:chOff x="7797800" y="3014133"/>
            <a:chExt cx="1177290" cy="46609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7800" y="3014133"/>
              <a:ext cx="643466" cy="465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1867" y="3014133"/>
              <a:ext cx="347133" cy="4656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9600" y="3014133"/>
              <a:ext cx="745066" cy="4656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922526" y="3069166"/>
            <a:ext cx="916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Times New Roman"/>
                <a:cs typeface="Times New Roman"/>
              </a:rPr>
              <a:t>Text-</a:t>
            </a:r>
            <a:r>
              <a:rPr sz="1600" spc="-10" dirty="0">
                <a:latin typeface="Times New Roman"/>
                <a:cs typeface="Times New Roman"/>
              </a:rPr>
              <a:t>based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09933" y="795866"/>
            <a:ext cx="1490345" cy="2303145"/>
            <a:chOff x="7509933" y="795866"/>
            <a:chExt cx="1490345" cy="230314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7933" y="1964266"/>
              <a:ext cx="770466" cy="11345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3933" y="795866"/>
              <a:ext cx="1075266" cy="9313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9933" y="1591733"/>
              <a:ext cx="1490132" cy="4656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33002" y="1638299"/>
            <a:ext cx="1235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Easy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to</a:t>
            </a:r>
            <a:r>
              <a:rPr sz="1600" spc="-10" dirty="0">
                <a:latin typeface="Times New Roman"/>
                <a:cs typeface="Times New Roman"/>
              </a:rPr>
              <a:t> Search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0133" y="635000"/>
            <a:ext cx="7764145" cy="5461000"/>
            <a:chOff x="220133" y="635000"/>
            <a:chExt cx="7764145" cy="546100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76999" y="4267199"/>
              <a:ext cx="1041400" cy="7535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86600" y="5080000"/>
              <a:ext cx="711200" cy="711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8133" y="5689600"/>
              <a:ext cx="905933" cy="4064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200" y="3115732"/>
              <a:ext cx="728133" cy="5842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89667" y="1769533"/>
              <a:ext cx="770466" cy="7789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133" y="635000"/>
              <a:ext cx="1041400" cy="10414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3733" y="2650067"/>
              <a:ext cx="1405467" cy="14647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6400" y="711199"/>
              <a:ext cx="939800" cy="9313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4800" y="2057399"/>
              <a:ext cx="1600200" cy="62653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235248" y="1868242"/>
              <a:ext cx="2498725" cy="2650490"/>
            </a:xfrm>
            <a:custGeom>
              <a:avLst/>
              <a:gdLst/>
              <a:ahLst/>
              <a:cxnLst/>
              <a:rect l="l" t="t" r="r" b="b"/>
              <a:pathLst>
                <a:path w="2498725" h="2650490">
                  <a:moveTo>
                    <a:pt x="0" y="1325153"/>
                  </a:moveTo>
                  <a:lnTo>
                    <a:pt x="861" y="1275473"/>
                  </a:lnTo>
                  <a:lnTo>
                    <a:pt x="3426" y="1226255"/>
                  </a:lnTo>
                  <a:lnTo>
                    <a:pt x="7663" y="1177530"/>
                  </a:lnTo>
                  <a:lnTo>
                    <a:pt x="13543" y="1129331"/>
                  </a:lnTo>
                  <a:lnTo>
                    <a:pt x="21036" y="1081690"/>
                  </a:lnTo>
                  <a:lnTo>
                    <a:pt x="30111" y="1034638"/>
                  </a:lnTo>
                  <a:lnTo>
                    <a:pt x="40738" y="988207"/>
                  </a:lnTo>
                  <a:lnTo>
                    <a:pt x="52886" y="942431"/>
                  </a:lnTo>
                  <a:lnTo>
                    <a:pt x="66527" y="897340"/>
                  </a:lnTo>
                  <a:lnTo>
                    <a:pt x="81629" y="852967"/>
                  </a:lnTo>
                  <a:lnTo>
                    <a:pt x="98162" y="809343"/>
                  </a:lnTo>
                  <a:lnTo>
                    <a:pt x="116097" y="766501"/>
                  </a:lnTo>
                  <a:lnTo>
                    <a:pt x="135402" y="724474"/>
                  </a:lnTo>
                  <a:lnTo>
                    <a:pt x="156048" y="683291"/>
                  </a:lnTo>
                  <a:lnTo>
                    <a:pt x="178005" y="642987"/>
                  </a:lnTo>
                  <a:lnTo>
                    <a:pt x="201242" y="603593"/>
                  </a:lnTo>
                  <a:lnTo>
                    <a:pt x="225729" y="565140"/>
                  </a:lnTo>
                  <a:lnTo>
                    <a:pt x="251436" y="527662"/>
                  </a:lnTo>
                  <a:lnTo>
                    <a:pt x="278333" y="491189"/>
                  </a:lnTo>
                  <a:lnTo>
                    <a:pt x="306390" y="455755"/>
                  </a:lnTo>
                  <a:lnTo>
                    <a:pt x="335575" y="421390"/>
                  </a:lnTo>
                  <a:lnTo>
                    <a:pt x="365861" y="388128"/>
                  </a:lnTo>
                  <a:lnTo>
                    <a:pt x="397215" y="355999"/>
                  </a:lnTo>
                  <a:lnTo>
                    <a:pt x="429608" y="325037"/>
                  </a:lnTo>
                  <a:lnTo>
                    <a:pt x="463009" y="295273"/>
                  </a:lnTo>
                  <a:lnTo>
                    <a:pt x="497389" y="266739"/>
                  </a:lnTo>
                  <a:lnTo>
                    <a:pt x="532718" y="239467"/>
                  </a:lnTo>
                  <a:lnTo>
                    <a:pt x="568964" y="213490"/>
                  </a:lnTo>
                  <a:lnTo>
                    <a:pt x="606098" y="188839"/>
                  </a:lnTo>
                  <a:lnTo>
                    <a:pt x="644090" y="165546"/>
                  </a:lnTo>
                  <a:lnTo>
                    <a:pt x="682910" y="143643"/>
                  </a:lnTo>
                  <a:lnTo>
                    <a:pt x="722527" y="123163"/>
                  </a:lnTo>
                  <a:lnTo>
                    <a:pt x="762910" y="104137"/>
                  </a:lnTo>
                  <a:lnTo>
                    <a:pt x="804031" y="86597"/>
                  </a:lnTo>
                  <a:lnTo>
                    <a:pt x="845859" y="70576"/>
                  </a:lnTo>
                  <a:lnTo>
                    <a:pt x="888363" y="56105"/>
                  </a:lnTo>
                  <a:lnTo>
                    <a:pt x="931513" y="43217"/>
                  </a:lnTo>
                  <a:lnTo>
                    <a:pt x="975280" y="31943"/>
                  </a:lnTo>
                  <a:lnTo>
                    <a:pt x="1019632" y="22316"/>
                  </a:lnTo>
                  <a:lnTo>
                    <a:pt x="1064541" y="14368"/>
                  </a:lnTo>
                  <a:lnTo>
                    <a:pt x="1109974" y="8130"/>
                  </a:lnTo>
                  <a:lnTo>
                    <a:pt x="1155904" y="3634"/>
                  </a:lnTo>
                  <a:lnTo>
                    <a:pt x="1202298" y="914"/>
                  </a:lnTo>
                  <a:lnTo>
                    <a:pt x="1249128" y="0"/>
                  </a:lnTo>
                  <a:lnTo>
                    <a:pt x="1295957" y="914"/>
                  </a:lnTo>
                  <a:lnTo>
                    <a:pt x="1342351" y="3634"/>
                  </a:lnTo>
                  <a:lnTo>
                    <a:pt x="1388281" y="8130"/>
                  </a:lnTo>
                  <a:lnTo>
                    <a:pt x="1433714" y="14368"/>
                  </a:lnTo>
                  <a:lnTo>
                    <a:pt x="1478623" y="22316"/>
                  </a:lnTo>
                  <a:lnTo>
                    <a:pt x="1522975" y="31943"/>
                  </a:lnTo>
                  <a:lnTo>
                    <a:pt x="1566742" y="43217"/>
                  </a:lnTo>
                  <a:lnTo>
                    <a:pt x="1609892" y="56105"/>
                  </a:lnTo>
                  <a:lnTo>
                    <a:pt x="1652396" y="70576"/>
                  </a:lnTo>
                  <a:lnTo>
                    <a:pt x="1694224" y="86597"/>
                  </a:lnTo>
                  <a:lnTo>
                    <a:pt x="1735344" y="104137"/>
                  </a:lnTo>
                  <a:lnTo>
                    <a:pt x="1775728" y="123163"/>
                  </a:lnTo>
                  <a:lnTo>
                    <a:pt x="1815345" y="143643"/>
                  </a:lnTo>
                  <a:lnTo>
                    <a:pt x="1854164" y="165546"/>
                  </a:lnTo>
                  <a:lnTo>
                    <a:pt x="1892156" y="188839"/>
                  </a:lnTo>
                  <a:lnTo>
                    <a:pt x="1929291" y="213490"/>
                  </a:lnTo>
                  <a:lnTo>
                    <a:pt x="1965537" y="239467"/>
                  </a:lnTo>
                  <a:lnTo>
                    <a:pt x="2000865" y="266739"/>
                  </a:lnTo>
                  <a:lnTo>
                    <a:pt x="2035245" y="295273"/>
                  </a:lnTo>
                  <a:lnTo>
                    <a:pt x="2068647" y="325037"/>
                  </a:lnTo>
                  <a:lnTo>
                    <a:pt x="2101040" y="355999"/>
                  </a:lnTo>
                  <a:lnTo>
                    <a:pt x="2132394" y="388128"/>
                  </a:lnTo>
                  <a:lnTo>
                    <a:pt x="2162679" y="421390"/>
                  </a:lnTo>
                  <a:lnTo>
                    <a:pt x="2191865" y="455755"/>
                  </a:lnTo>
                  <a:lnTo>
                    <a:pt x="2219922" y="491189"/>
                  </a:lnTo>
                  <a:lnTo>
                    <a:pt x="2246819" y="527662"/>
                  </a:lnTo>
                  <a:lnTo>
                    <a:pt x="2272526" y="565140"/>
                  </a:lnTo>
                  <a:lnTo>
                    <a:pt x="2297013" y="603593"/>
                  </a:lnTo>
                  <a:lnTo>
                    <a:pt x="2320250" y="642987"/>
                  </a:lnTo>
                  <a:lnTo>
                    <a:pt x="2342207" y="683291"/>
                  </a:lnTo>
                  <a:lnTo>
                    <a:pt x="2362853" y="724474"/>
                  </a:lnTo>
                  <a:lnTo>
                    <a:pt x="2382158" y="766501"/>
                  </a:lnTo>
                  <a:lnTo>
                    <a:pt x="2400093" y="809343"/>
                  </a:lnTo>
                  <a:lnTo>
                    <a:pt x="2416626" y="852967"/>
                  </a:lnTo>
                  <a:lnTo>
                    <a:pt x="2431728" y="897340"/>
                  </a:lnTo>
                  <a:lnTo>
                    <a:pt x="2445369" y="942431"/>
                  </a:lnTo>
                  <a:lnTo>
                    <a:pt x="2457517" y="988207"/>
                  </a:lnTo>
                  <a:lnTo>
                    <a:pt x="2468144" y="1034638"/>
                  </a:lnTo>
                  <a:lnTo>
                    <a:pt x="2477219" y="1081690"/>
                  </a:lnTo>
                  <a:lnTo>
                    <a:pt x="2484712" y="1129331"/>
                  </a:lnTo>
                  <a:lnTo>
                    <a:pt x="2490592" y="1177530"/>
                  </a:lnTo>
                  <a:lnTo>
                    <a:pt x="2494829" y="1226255"/>
                  </a:lnTo>
                  <a:lnTo>
                    <a:pt x="2497394" y="1275473"/>
                  </a:lnTo>
                  <a:lnTo>
                    <a:pt x="2498256" y="1325153"/>
                  </a:lnTo>
                  <a:lnTo>
                    <a:pt x="2497394" y="1374832"/>
                  </a:lnTo>
                  <a:lnTo>
                    <a:pt x="2494829" y="1424050"/>
                  </a:lnTo>
                  <a:lnTo>
                    <a:pt x="2490592" y="1472775"/>
                  </a:lnTo>
                  <a:lnTo>
                    <a:pt x="2484712" y="1520974"/>
                  </a:lnTo>
                  <a:lnTo>
                    <a:pt x="2477219" y="1568615"/>
                  </a:lnTo>
                  <a:lnTo>
                    <a:pt x="2468144" y="1615667"/>
                  </a:lnTo>
                  <a:lnTo>
                    <a:pt x="2457517" y="1662098"/>
                  </a:lnTo>
                  <a:lnTo>
                    <a:pt x="2445369" y="1707874"/>
                  </a:lnTo>
                  <a:lnTo>
                    <a:pt x="2431728" y="1752965"/>
                  </a:lnTo>
                  <a:lnTo>
                    <a:pt x="2416626" y="1797338"/>
                  </a:lnTo>
                  <a:lnTo>
                    <a:pt x="2400093" y="1840962"/>
                  </a:lnTo>
                  <a:lnTo>
                    <a:pt x="2382158" y="1883804"/>
                  </a:lnTo>
                  <a:lnTo>
                    <a:pt x="2362853" y="1925832"/>
                  </a:lnTo>
                  <a:lnTo>
                    <a:pt x="2342207" y="1967014"/>
                  </a:lnTo>
                  <a:lnTo>
                    <a:pt x="2320250" y="2007318"/>
                  </a:lnTo>
                  <a:lnTo>
                    <a:pt x="2297013" y="2046712"/>
                  </a:lnTo>
                  <a:lnTo>
                    <a:pt x="2272526" y="2085165"/>
                  </a:lnTo>
                  <a:lnTo>
                    <a:pt x="2246819" y="2122643"/>
                  </a:lnTo>
                  <a:lnTo>
                    <a:pt x="2219922" y="2159116"/>
                  </a:lnTo>
                  <a:lnTo>
                    <a:pt x="2191865" y="2194550"/>
                  </a:lnTo>
                  <a:lnTo>
                    <a:pt x="2162679" y="2228915"/>
                  </a:lnTo>
                  <a:lnTo>
                    <a:pt x="2132394" y="2262177"/>
                  </a:lnTo>
                  <a:lnTo>
                    <a:pt x="2101040" y="2294306"/>
                  </a:lnTo>
                  <a:lnTo>
                    <a:pt x="2068647" y="2325268"/>
                  </a:lnTo>
                  <a:lnTo>
                    <a:pt x="2035245" y="2355032"/>
                  </a:lnTo>
                  <a:lnTo>
                    <a:pt x="2000865" y="2383566"/>
                  </a:lnTo>
                  <a:lnTo>
                    <a:pt x="1965537" y="2410838"/>
                  </a:lnTo>
                  <a:lnTo>
                    <a:pt x="1929291" y="2436815"/>
                  </a:lnTo>
                  <a:lnTo>
                    <a:pt x="1892156" y="2461467"/>
                  </a:lnTo>
                  <a:lnTo>
                    <a:pt x="1854164" y="2484760"/>
                  </a:lnTo>
                  <a:lnTo>
                    <a:pt x="1815345" y="2506662"/>
                  </a:lnTo>
                  <a:lnTo>
                    <a:pt x="1775728" y="2527143"/>
                  </a:lnTo>
                  <a:lnTo>
                    <a:pt x="1735344" y="2546168"/>
                  </a:lnTo>
                  <a:lnTo>
                    <a:pt x="1694224" y="2563708"/>
                  </a:lnTo>
                  <a:lnTo>
                    <a:pt x="1652396" y="2579729"/>
                  </a:lnTo>
                  <a:lnTo>
                    <a:pt x="1609892" y="2594200"/>
                  </a:lnTo>
                  <a:lnTo>
                    <a:pt x="1566742" y="2607088"/>
                  </a:lnTo>
                  <a:lnTo>
                    <a:pt x="1522975" y="2618362"/>
                  </a:lnTo>
                  <a:lnTo>
                    <a:pt x="1478623" y="2627989"/>
                  </a:lnTo>
                  <a:lnTo>
                    <a:pt x="1433714" y="2635937"/>
                  </a:lnTo>
                  <a:lnTo>
                    <a:pt x="1388281" y="2642175"/>
                  </a:lnTo>
                  <a:lnTo>
                    <a:pt x="1342351" y="2646671"/>
                  </a:lnTo>
                  <a:lnTo>
                    <a:pt x="1295957" y="2649392"/>
                  </a:lnTo>
                  <a:lnTo>
                    <a:pt x="1249128" y="2650306"/>
                  </a:lnTo>
                  <a:lnTo>
                    <a:pt x="1202298" y="2649392"/>
                  </a:lnTo>
                  <a:lnTo>
                    <a:pt x="1155904" y="2646671"/>
                  </a:lnTo>
                  <a:lnTo>
                    <a:pt x="1109974" y="2642175"/>
                  </a:lnTo>
                  <a:lnTo>
                    <a:pt x="1064541" y="2635937"/>
                  </a:lnTo>
                  <a:lnTo>
                    <a:pt x="1019632" y="2627989"/>
                  </a:lnTo>
                  <a:lnTo>
                    <a:pt x="975280" y="2618362"/>
                  </a:lnTo>
                  <a:lnTo>
                    <a:pt x="931513" y="2607088"/>
                  </a:lnTo>
                  <a:lnTo>
                    <a:pt x="888363" y="2594200"/>
                  </a:lnTo>
                  <a:lnTo>
                    <a:pt x="845859" y="2579729"/>
                  </a:lnTo>
                  <a:lnTo>
                    <a:pt x="804031" y="2563708"/>
                  </a:lnTo>
                  <a:lnTo>
                    <a:pt x="762910" y="2546168"/>
                  </a:lnTo>
                  <a:lnTo>
                    <a:pt x="722527" y="2527143"/>
                  </a:lnTo>
                  <a:lnTo>
                    <a:pt x="682910" y="2506662"/>
                  </a:lnTo>
                  <a:lnTo>
                    <a:pt x="644090" y="2484760"/>
                  </a:lnTo>
                  <a:lnTo>
                    <a:pt x="606098" y="2461467"/>
                  </a:lnTo>
                  <a:lnTo>
                    <a:pt x="568964" y="2436815"/>
                  </a:lnTo>
                  <a:lnTo>
                    <a:pt x="532718" y="2410838"/>
                  </a:lnTo>
                  <a:lnTo>
                    <a:pt x="497389" y="2383566"/>
                  </a:lnTo>
                  <a:lnTo>
                    <a:pt x="463009" y="2355032"/>
                  </a:lnTo>
                  <a:lnTo>
                    <a:pt x="429608" y="2325268"/>
                  </a:lnTo>
                  <a:lnTo>
                    <a:pt x="397215" y="2294306"/>
                  </a:lnTo>
                  <a:lnTo>
                    <a:pt x="365861" y="2262177"/>
                  </a:lnTo>
                  <a:lnTo>
                    <a:pt x="335575" y="2228915"/>
                  </a:lnTo>
                  <a:lnTo>
                    <a:pt x="306390" y="2194550"/>
                  </a:lnTo>
                  <a:lnTo>
                    <a:pt x="278333" y="2159116"/>
                  </a:lnTo>
                  <a:lnTo>
                    <a:pt x="251436" y="2122643"/>
                  </a:lnTo>
                  <a:lnTo>
                    <a:pt x="225729" y="2085165"/>
                  </a:lnTo>
                  <a:lnTo>
                    <a:pt x="201242" y="2046712"/>
                  </a:lnTo>
                  <a:lnTo>
                    <a:pt x="178005" y="2007318"/>
                  </a:lnTo>
                  <a:lnTo>
                    <a:pt x="156048" y="1967014"/>
                  </a:lnTo>
                  <a:lnTo>
                    <a:pt x="135402" y="1925832"/>
                  </a:lnTo>
                  <a:lnTo>
                    <a:pt x="116097" y="1883804"/>
                  </a:lnTo>
                  <a:lnTo>
                    <a:pt x="98162" y="1840962"/>
                  </a:lnTo>
                  <a:lnTo>
                    <a:pt x="81629" y="1797338"/>
                  </a:lnTo>
                  <a:lnTo>
                    <a:pt x="66527" y="1752965"/>
                  </a:lnTo>
                  <a:lnTo>
                    <a:pt x="52886" y="1707874"/>
                  </a:lnTo>
                  <a:lnTo>
                    <a:pt x="40738" y="1662098"/>
                  </a:lnTo>
                  <a:lnTo>
                    <a:pt x="30111" y="1615667"/>
                  </a:lnTo>
                  <a:lnTo>
                    <a:pt x="21036" y="1568615"/>
                  </a:lnTo>
                  <a:lnTo>
                    <a:pt x="13543" y="1520974"/>
                  </a:lnTo>
                  <a:lnTo>
                    <a:pt x="7663" y="1472775"/>
                  </a:lnTo>
                  <a:lnTo>
                    <a:pt x="3426" y="1424050"/>
                  </a:lnTo>
                  <a:lnTo>
                    <a:pt x="861" y="1374832"/>
                  </a:lnTo>
                  <a:lnTo>
                    <a:pt x="0" y="1325153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13667" y="2768600"/>
              <a:ext cx="2150532" cy="6858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62399" y="3132667"/>
              <a:ext cx="1117600" cy="68580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688843" y="2840566"/>
            <a:ext cx="1638300" cy="7556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67359" marR="5080" indent="-455295">
              <a:lnSpc>
                <a:spcPts val="2870"/>
              </a:lnSpc>
              <a:spcBef>
                <a:spcPts val="204"/>
              </a:spcBef>
            </a:pPr>
            <a:r>
              <a:rPr sz="2400" b="1" spc="-10" dirty="0">
                <a:solidFill>
                  <a:srgbClr val="17375E"/>
                </a:solidFill>
                <a:latin typeface="Comic Sans MS"/>
                <a:cs typeface="Comic Sans MS"/>
              </a:rPr>
              <a:t>Structured </a:t>
            </a:r>
            <a:r>
              <a:rPr sz="2400" b="1" spc="-20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282848" y="674763"/>
            <a:ext cx="2798445" cy="3389629"/>
            <a:chOff x="6282848" y="674763"/>
            <a:chExt cx="2798445" cy="3389629"/>
          </a:xfrm>
        </p:grpSpPr>
        <p:sp>
          <p:nvSpPr>
            <p:cNvPr id="37" name="object 37"/>
            <p:cNvSpPr/>
            <p:nvPr/>
          </p:nvSpPr>
          <p:spPr>
            <a:xfrm>
              <a:off x="6295548" y="687463"/>
              <a:ext cx="2773045" cy="2780665"/>
            </a:xfrm>
            <a:custGeom>
              <a:avLst/>
              <a:gdLst/>
              <a:ahLst/>
              <a:cxnLst/>
              <a:rect l="l" t="t" r="r" b="b"/>
              <a:pathLst>
                <a:path w="2773045" h="2780665">
                  <a:moveTo>
                    <a:pt x="0" y="462082"/>
                  </a:moveTo>
                  <a:lnTo>
                    <a:pt x="2385" y="414837"/>
                  </a:lnTo>
                  <a:lnTo>
                    <a:pt x="9387" y="368956"/>
                  </a:lnTo>
                  <a:lnTo>
                    <a:pt x="20774" y="324673"/>
                  </a:lnTo>
                  <a:lnTo>
                    <a:pt x="36312" y="282219"/>
                  </a:lnTo>
                  <a:lnTo>
                    <a:pt x="55770" y="241826"/>
                  </a:lnTo>
                  <a:lnTo>
                    <a:pt x="78916" y="203727"/>
                  </a:lnTo>
                  <a:lnTo>
                    <a:pt x="105517" y="168155"/>
                  </a:lnTo>
                  <a:lnTo>
                    <a:pt x="135340" y="135340"/>
                  </a:lnTo>
                  <a:lnTo>
                    <a:pt x="168155" y="105517"/>
                  </a:lnTo>
                  <a:lnTo>
                    <a:pt x="203727" y="78916"/>
                  </a:lnTo>
                  <a:lnTo>
                    <a:pt x="241826" y="55770"/>
                  </a:lnTo>
                  <a:lnTo>
                    <a:pt x="282219" y="36312"/>
                  </a:lnTo>
                  <a:lnTo>
                    <a:pt x="324673" y="20774"/>
                  </a:lnTo>
                  <a:lnTo>
                    <a:pt x="368956" y="9387"/>
                  </a:lnTo>
                  <a:lnTo>
                    <a:pt x="414837" y="2385"/>
                  </a:lnTo>
                  <a:lnTo>
                    <a:pt x="462082" y="0"/>
                  </a:lnTo>
                  <a:lnTo>
                    <a:pt x="2310352" y="0"/>
                  </a:lnTo>
                  <a:lnTo>
                    <a:pt x="2357597" y="2385"/>
                  </a:lnTo>
                  <a:lnTo>
                    <a:pt x="2403478" y="9387"/>
                  </a:lnTo>
                  <a:lnTo>
                    <a:pt x="2447761" y="20774"/>
                  </a:lnTo>
                  <a:lnTo>
                    <a:pt x="2490215" y="36312"/>
                  </a:lnTo>
                  <a:lnTo>
                    <a:pt x="2530608" y="55770"/>
                  </a:lnTo>
                  <a:lnTo>
                    <a:pt x="2568707" y="78916"/>
                  </a:lnTo>
                  <a:lnTo>
                    <a:pt x="2604279" y="105517"/>
                  </a:lnTo>
                  <a:lnTo>
                    <a:pt x="2637094" y="135340"/>
                  </a:lnTo>
                  <a:lnTo>
                    <a:pt x="2666917" y="168155"/>
                  </a:lnTo>
                  <a:lnTo>
                    <a:pt x="2693518" y="203727"/>
                  </a:lnTo>
                  <a:lnTo>
                    <a:pt x="2716664" y="241826"/>
                  </a:lnTo>
                  <a:lnTo>
                    <a:pt x="2736122" y="282219"/>
                  </a:lnTo>
                  <a:lnTo>
                    <a:pt x="2751660" y="324673"/>
                  </a:lnTo>
                  <a:lnTo>
                    <a:pt x="2763047" y="368956"/>
                  </a:lnTo>
                  <a:lnTo>
                    <a:pt x="2770049" y="414837"/>
                  </a:lnTo>
                  <a:lnTo>
                    <a:pt x="2772435" y="462082"/>
                  </a:lnTo>
                  <a:lnTo>
                    <a:pt x="2772435" y="2318366"/>
                  </a:lnTo>
                  <a:lnTo>
                    <a:pt x="2770049" y="2365611"/>
                  </a:lnTo>
                  <a:lnTo>
                    <a:pt x="2763047" y="2411491"/>
                  </a:lnTo>
                  <a:lnTo>
                    <a:pt x="2751660" y="2455775"/>
                  </a:lnTo>
                  <a:lnTo>
                    <a:pt x="2736122" y="2498229"/>
                  </a:lnTo>
                  <a:lnTo>
                    <a:pt x="2716664" y="2538621"/>
                  </a:lnTo>
                  <a:lnTo>
                    <a:pt x="2693518" y="2576720"/>
                  </a:lnTo>
                  <a:lnTo>
                    <a:pt x="2666917" y="2612293"/>
                  </a:lnTo>
                  <a:lnTo>
                    <a:pt x="2637094" y="2645107"/>
                  </a:lnTo>
                  <a:lnTo>
                    <a:pt x="2604279" y="2674931"/>
                  </a:lnTo>
                  <a:lnTo>
                    <a:pt x="2568707" y="2701531"/>
                  </a:lnTo>
                  <a:lnTo>
                    <a:pt x="2530608" y="2724677"/>
                  </a:lnTo>
                  <a:lnTo>
                    <a:pt x="2490215" y="2744135"/>
                  </a:lnTo>
                  <a:lnTo>
                    <a:pt x="2447761" y="2759673"/>
                  </a:lnTo>
                  <a:lnTo>
                    <a:pt x="2403478" y="2771060"/>
                  </a:lnTo>
                  <a:lnTo>
                    <a:pt x="2357597" y="2778062"/>
                  </a:lnTo>
                  <a:lnTo>
                    <a:pt x="2310352" y="2780448"/>
                  </a:lnTo>
                  <a:lnTo>
                    <a:pt x="462082" y="2780448"/>
                  </a:lnTo>
                  <a:lnTo>
                    <a:pt x="414837" y="2778062"/>
                  </a:lnTo>
                  <a:lnTo>
                    <a:pt x="368956" y="2771060"/>
                  </a:lnTo>
                  <a:lnTo>
                    <a:pt x="324673" y="2759673"/>
                  </a:lnTo>
                  <a:lnTo>
                    <a:pt x="282219" y="2744135"/>
                  </a:lnTo>
                  <a:lnTo>
                    <a:pt x="241826" y="2724677"/>
                  </a:lnTo>
                  <a:lnTo>
                    <a:pt x="203727" y="2701531"/>
                  </a:lnTo>
                  <a:lnTo>
                    <a:pt x="168155" y="2674931"/>
                  </a:lnTo>
                  <a:lnTo>
                    <a:pt x="135340" y="2645107"/>
                  </a:lnTo>
                  <a:lnTo>
                    <a:pt x="105517" y="2612293"/>
                  </a:lnTo>
                  <a:lnTo>
                    <a:pt x="78916" y="2576720"/>
                  </a:lnTo>
                  <a:lnTo>
                    <a:pt x="55770" y="2538621"/>
                  </a:lnTo>
                  <a:lnTo>
                    <a:pt x="36312" y="2498229"/>
                  </a:lnTo>
                  <a:lnTo>
                    <a:pt x="20774" y="2455775"/>
                  </a:lnTo>
                  <a:lnTo>
                    <a:pt x="9387" y="2411491"/>
                  </a:lnTo>
                  <a:lnTo>
                    <a:pt x="2385" y="2365611"/>
                  </a:lnTo>
                  <a:lnTo>
                    <a:pt x="0" y="2318366"/>
                  </a:lnTo>
                  <a:lnTo>
                    <a:pt x="0" y="462082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87067" y="3488266"/>
              <a:ext cx="2209800" cy="57573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737325" y="3551766"/>
            <a:ext cx="1886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Characteristics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333" y="1144173"/>
            <a:ext cx="7973059" cy="5358765"/>
            <a:chOff x="42333" y="1144173"/>
            <a:chExt cx="7973059" cy="5358765"/>
          </a:xfrm>
        </p:grpSpPr>
        <p:sp>
          <p:nvSpPr>
            <p:cNvPr id="41" name="object 41"/>
            <p:cNvSpPr/>
            <p:nvPr/>
          </p:nvSpPr>
          <p:spPr>
            <a:xfrm>
              <a:off x="4964809" y="1148935"/>
              <a:ext cx="1336040" cy="781685"/>
            </a:xfrm>
            <a:custGeom>
              <a:avLst/>
              <a:gdLst/>
              <a:ahLst/>
              <a:cxnLst/>
              <a:rect l="l" t="t" r="r" b="b"/>
              <a:pathLst>
                <a:path w="1336039" h="781685">
                  <a:moveTo>
                    <a:pt x="0" y="781558"/>
                  </a:moveTo>
                  <a:lnTo>
                    <a:pt x="12997" y="781558"/>
                  </a:lnTo>
                  <a:lnTo>
                    <a:pt x="12997" y="0"/>
                  </a:lnTo>
                  <a:lnTo>
                    <a:pt x="1335802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710307" y="4216759"/>
              <a:ext cx="2292350" cy="1812289"/>
            </a:xfrm>
            <a:custGeom>
              <a:avLst/>
              <a:gdLst/>
              <a:ahLst/>
              <a:cxnLst/>
              <a:rect l="l" t="t" r="r" b="b"/>
              <a:pathLst>
                <a:path w="2292350" h="1812289">
                  <a:moveTo>
                    <a:pt x="0" y="302051"/>
                  </a:moveTo>
                  <a:lnTo>
                    <a:pt x="3953" y="253057"/>
                  </a:lnTo>
                  <a:lnTo>
                    <a:pt x="15398" y="206579"/>
                  </a:lnTo>
                  <a:lnTo>
                    <a:pt x="33714" y="163241"/>
                  </a:lnTo>
                  <a:lnTo>
                    <a:pt x="58278" y="123663"/>
                  </a:lnTo>
                  <a:lnTo>
                    <a:pt x="88468" y="88468"/>
                  </a:lnTo>
                  <a:lnTo>
                    <a:pt x="123663" y="58278"/>
                  </a:lnTo>
                  <a:lnTo>
                    <a:pt x="163241" y="33714"/>
                  </a:lnTo>
                  <a:lnTo>
                    <a:pt x="206579" y="15398"/>
                  </a:lnTo>
                  <a:lnTo>
                    <a:pt x="253057" y="3953"/>
                  </a:lnTo>
                  <a:lnTo>
                    <a:pt x="302051" y="0"/>
                  </a:lnTo>
                  <a:lnTo>
                    <a:pt x="1989973" y="0"/>
                  </a:lnTo>
                  <a:lnTo>
                    <a:pt x="2038967" y="3953"/>
                  </a:lnTo>
                  <a:lnTo>
                    <a:pt x="2085444" y="15398"/>
                  </a:lnTo>
                  <a:lnTo>
                    <a:pt x="2128782" y="33714"/>
                  </a:lnTo>
                  <a:lnTo>
                    <a:pt x="2168360" y="58278"/>
                  </a:lnTo>
                  <a:lnTo>
                    <a:pt x="2203555" y="88468"/>
                  </a:lnTo>
                  <a:lnTo>
                    <a:pt x="2233745" y="123663"/>
                  </a:lnTo>
                  <a:lnTo>
                    <a:pt x="2258309" y="163241"/>
                  </a:lnTo>
                  <a:lnTo>
                    <a:pt x="2276625" y="206579"/>
                  </a:lnTo>
                  <a:lnTo>
                    <a:pt x="2288070" y="253057"/>
                  </a:lnTo>
                  <a:lnTo>
                    <a:pt x="2292024" y="302051"/>
                  </a:lnTo>
                  <a:lnTo>
                    <a:pt x="2292024" y="1510220"/>
                  </a:lnTo>
                  <a:lnTo>
                    <a:pt x="2288070" y="1559214"/>
                  </a:lnTo>
                  <a:lnTo>
                    <a:pt x="2276625" y="1605691"/>
                  </a:lnTo>
                  <a:lnTo>
                    <a:pt x="2258309" y="1649030"/>
                  </a:lnTo>
                  <a:lnTo>
                    <a:pt x="2233745" y="1688608"/>
                  </a:lnTo>
                  <a:lnTo>
                    <a:pt x="2203555" y="1723803"/>
                  </a:lnTo>
                  <a:lnTo>
                    <a:pt x="2168360" y="1753993"/>
                  </a:lnTo>
                  <a:lnTo>
                    <a:pt x="2128782" y="1778557"/>
                  </a:lnTo>
                  <a:lnTo>
                    <a:pt x="2085444" y="1796873"/>
                  </a:lnTo>
                  <a:lnTo>
                    <a:pt x="2038967" y="1808318"/>
                  </a:lnTo>
                  <a:lnTo>
                    <a:pt x="1989973" y="1812272"/>
                  </a:lnTo>
                  <a:lnTo>
                    <a:pt x="302051" y="1812272"/>
                  </a:lnTo>
                  <a:lnTo>
                    <a:pt x="253057" y="1808318"/>
                  </a:lnTo>
                  <a:lnTo>
                    <a:pt x="206579" y="1796873"/>
                  </a:lnTo>
                  <a:lnTo>
                    <a:pt x="163241" y="1778557"/>
                  </a:lnTo>
                  <a:lnTo>
                    <a:pt x="123663" y="1753993"/>
                  </a:lnTo>
                  <a:lnTo>
                    <a:pt x="88468" y="1723803"/>
                  </a:lnTo>
                  <a:lnTo>
                    <a:pt x="58278" y="1688608"/>
                  </a:lnTo>
                  <a:lnTo>
                    <a:pt x="33714" y="1649030"/>
                  </a:lnTo>
                  <a:lnTo>
                    <a:pt x="15398" y="1605691"/>
                  </a:lnTo>
                  <a:lnTo>
                    <a:pt x="3953" y="1559214"/>
                  </a:lnTo>
                  <a:lnTo>
                    <a:pt x="0" y="1510220"/>
                  </a:lnTo>
                  <a:lnTo>
                    <a:pt x="0" y="302051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2267" y="5926666"/>
              <a:ext cx="1574800" cy="57573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10307" y="3520773"/>
              <a:ext cx="455930" cy="667385"/>
            </a:xfrm>
            <a:custGeom>
              <a:avLst/>
              <a:gdLst/>
              <a:ahLst/>
              <a:cxnLst/>
              <a:rect l="l" t="t" r="r" b="b"/>
              <a:pathLst>
                <a:path w="455929" h="667385">
                  <a:moveTo>
                    <a:pt x="0" y="0"/>
                  </a:moveTo>
                  <a:lnTo>
                    <a:pt x="0" y="12295"/>
                  </a:lnTo>
                  <a:lnTo>
                    <a:pt x="455780" y="12295"/>
                  </a:lnTo>
                  <a:lnTo>
                    <a:pt x="455780" y="667142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333" y="1329266"/>
              <a:ext cx="1574800" cy="4656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0200" y="1574800"/>
              <a:ext cx="948266" cy="465666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65291" y="1384299"/>
            <a:ext cx="126555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9085" marR="5080" indent="-287020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Social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Security Number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236133" y="3750733"/>
            <a:ext cx="1287145" cy="720090"/>
            <a:chOff x="1236133" y="3750733"/>
            <a:chExt cx="1287145" cy="720090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36133" y="3750733"/>
              <a:ext cx="1286932" cy="47413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5467" y="3996266"/>
              <a:ext cx="905933" cy="47413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525016" y="4051299"/>
            <a:ext cx="647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number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2" name="object 5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2400" y="3649133"/>
            <a:ext cx="1295400" cy="465666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279624" y="3695699"/>
            <a:ext cx="980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Transaction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2400" y="3886199"/>
            <a:ext cx="1244600" cy="4741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249842" y="3941232"/>
            <a:ext cx="21151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information</a:t>
            </a:r>
            <a:r>
              <a:rPr sz="1600" spc="475" dirty="0">
                <a:latin typeface="Times New Roman"/>
                <a:cs typeface="Times New Roman"/>
              </a:rPr>
              <a:t> </a:t>
            </a:r>
            <a:r>
              <a:rPr sz="2400" baseline="36458" dirty="0">
                <a:latin typeface="Times New Roman"/>
                <a:cs typeface="Times New Roman"/>
              </a:rPr>
              <a:t>Credit</a:t>
            </a:r>
            <a:r>
              <a:rPr sz="2400" spc="-30" baseline="36458" dirty="0">
                <a:latin typeface="Times New Roman"/>
                <a:cs typeface="Times New Roman"/>
              </a:rPr>
              <a:t> Card</a:t>
            </a:r>
            <a:endParaRPr sz="2400" baseline="36458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888067" y="2413000"/>
            <a:ext cx="1126490" cy="711200"/>
            <a:chOff x="1888067" y="2413000"/>
            <a:chExt cx="1126490" cy="711200"/>
          </a:xfrm>
        </p:grpSpPr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888067" y="2413000"/>
              <a:ext cx="1126066" cy="4656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40467" y="2658533"/>
              <a:ext cx="770466" cy="46566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2010845" y="2459566"/>
            <a:ext cx="817244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65735" marR="5080" indent="-153670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Customer </a:t>
            </a:r>
            <a:r>
              <a:rPr sz="1600" spc="-20" dirty="0">
                <a:latin typeface="Times New Roman"/>
                <a:cs typeface="Times New Roman"/>
              </a:rPr>
              <a:t>Name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8666" y="2573866"/>
            <a:ext cx="1591732" cy="465666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462032" y="2628899"/>
            <a:ext cx="1330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Phone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Numbers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2" name="object 6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269067" y="1388533"/>
            <a:ext cx="668866" cy="465666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2391394" y="1443566"/>
            <a:ext cx="409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imes New Roman"/>
                <a:cs typeface="Times New Roman"/>
              </a:rPr>
              <a:t>Date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86955" y="634999"/>
            <a:ext cx="4112895" cy="3757929"/>
            <a:chOff x="86955" y="634999"/>
            <a:chExt cx="4112895" cy="3757929"/>
          </a:xfrm>
        </p:grpSpPr>
        <p:sp>
          <p:nvSpPr>
            <p:cNvPr id="65" name="object 65"/>
            <p:cNvSpPr/>
            <p:nvPr/>
          </p:nvSpPr>
          <p:spPr>
            <a:xfrm>
              <a:off x="99655" y="744108"/>
              <a:ext cx="2815590" cy="3636010"/>
            </a:xfrm>
            <a:custGeom>
              <a:avLst/>
              <a:gdLst/>
              <a:ahLst/>
              <a:cxnLst/>
              <a:rect l="l" t="t" r="r" b="b"/>
              <a:pathLst>
                <a:path w="2815590" h="3636010">
                  <a:moveTo>
                    <a:pt x="0" y="469269"/>
                  </a:moveTo>
                  <a:lnTo>
                    <a:pt x="2422" y="421288"/>
                  </a:lnTo>
                  <a:lnTo>
                    <a:pt x="9533" y="374694"/>
                  </a:lnTo>
                  <a:lnTo>
                    <a:pt x="21097" y="329722"/>
                  </a:lnTo>
                  <a:lnTo>
                    <a:pt x="36877" y="286608"/>
                  </a:lnTo>
                  <a:lnTo>
                    <a:pt x="56638" y="245587"/>
                  </a:lnTo>
                  <a:lnTo>
                    <a:pt x="80143" y="206896"/>
                  </a:lnTo>
                  <a:lnTo>
                    <a:pt x="107158" y="170770"/>
                  </a:lnTo>
                  <a:lnTo>
                    <a:pt x="137445" y="137445"/>
                  </a:lnTo>
                  <a:lnTo>
                    <a:pt x="170770" y="107158"/>
                  </a:lnTo>
                  <a:lnTo>
                    <a:pt x="206896" y="80143"/>
                  </a:lnTo>
                  <a:lnTo>
                    <a:pt x="245587" y="56638"/>
                  </a:lnTo>
                  <a:lnTo>
                    <a:pt x="286608" y="36877"/>
                  </a:lnTo>
                  <a:lnTo>
                    <a:pt x="329722" y="21097"/>
                  </a:lnTo>
                  <a:lnTo>
                    <a:pt x="374695" y="9533"/>
                  </a:lnTo>
                  <a:lnTo>
                    <a:pt x="421289" y="2422"/>
                  </a:lnTo>
                  <a:lnTo>
                    <a:pt x="469269" y="0"/>
                  </a:lnTo>
                  <a:lnTo>
                    <a:pt x="2346291" y="0"/>
                  </a:lnTo>
                  <a:lnTo>
                    <a:pt x="2394271" y="2422"/>
                  </a:lnTo>
                  <a:lnTo>
                    <a:pt x="2440865" y="9533"/>
                  </a:lnTo>
                  <a:lnTo>
                    <a:pt x="2485837" y="21097"/>
                  </a:lnTo>
                  <a:lnTo>
                    <a:pt x="2528951" y="36877"/>
                  </a:lnTo>
                  <a:lnTo>
                    <a:pt x="2569972" y="56638"/>
                  </a:lnTo>
                  <a:lnTo>
                    <a:pt x="2608663" y="80143"/>
                  </a:lnTo>
                  <a:lnTo>
                    <a:pt x="2644789" y="107158"/>
                  </a:lnTo>
                  <a:lnTo>
                    <a:pt x="2678114" y="137445"/>
                  </a:lnTo>
                  <a:lnTo>
                    <a:pt x="2708401" y="170770"/>
                  </a:lnTo>
                  <a:lnTo>
                    <a:pt x="2735416" y="206896"/>
                  </a:lnTo>
                  <a:lnTo>
                    <a:pt x="2758921" y="245587"/>
                  </a:lnTo>
                  <a:lnTo>
                    <a:pt x="2778682" y="286608"/>
                  </a:lnTo>
                  <a:lnTo>
                    <a:pt x="2794462" y="329722"/>
                  </a:lnTo>
                  <a:lnTo>
                    <a:pt x="2806026" y="374694"/>
                  </a:lnTo>
                  <a:lnTo>
                    <a:pt x="2813137" y="421288"/>
                  </a:lnTo>
                  <a:lnTo>
                    <a:pt x="2815560" y="469269"/>
                  </a:lnTo>
                  <a:lnTo>
                    <a:pt x="2815560" y="3166490"/>
                  </a:lnTo>
                  <a:lnTo>
                    <a:pt x="2813137" y="3214470"/>
                  </a:lnTo>
                  <a:lnTo>
                    <a:pt x="2806026" y="3261064"/>
                  </a:lnTo>
                  <a:lnTo>
                    <a:pt x="2794462" y="3306036"/>
                  </a:lnTo>
                  <a:lnTo>
                    <a:pt x="2778682" y="3349150"/>
                  </a:lnTo>
                  <a:lnTo>
                    <a:pt x="2758921" y="3390171"/>
                  </a:lnTo>
                  <a:lnTo>
                    <a:pt x="2735416" y="3428862"/>
                  </a:lnTo>
                  <a:lnTo>
                    <a:pt x="2708401" y="3464988"/>
                  </a:lnTo>
                  <a:lnTo>
                    <a:pt x="2678114" y="3498313"/>
                  </a:lnTo>
                  <a:lnTo>
                    <a:pt x="2644789" y="3528600"/>
                  </a:lnTo>
                  <a:lnTo>
                    <a:pt x="2608663" y="3555615"/>
                  </a:lnTo>
                  <a:lnTo>
                    <a:pt x="2569972" y="3579120"/>
                  </a:lnTo>
                  <a:lnTo>
                    <a:pt x="2528951" y="3598881"/>
                  </a:lnTo>
                  <a:lnTo>
                    <a:pt x="2485837" y="3614661"/>
                  </a:lnTo>
                  <a:lnTo>
                    <a:pt x="2440865" y="3626225"/>
                  </a:lnTo>
                  <a:lnTo>
                    <a:pt x="2394271" y="3633336"/>
                  </a:lnTo>
                  <a:lnTo>
                    <a:pt x="2346291" y="3635759"/>
                  </a:lnTo>
                  <a:lnTo>
                    <a:pt x="469269" y="3635759"/>
                  </a:lnTo>
                  <a:lnTo>
                    <a:pt x="421289" y="3633336"/>
                  </a:lnTo>
                  <a:lnTo>
                    <a:pt x="374695" y="3626225"/>
                  </a:lnTo>
                  <a:lnTo>
                    <a:pt x="329722" y="3614661"/>
                  </a:lnTo>
                  <a:lnTo>
                    <a:pt x="286608" y="3598881"/>
                  </a:lnTo>
                  <a:lnTo>
                    <a:pt x="245587" y="3579120"/>
                  </a:lnTo>
                  <a:lnTo>
                    <a:pt x="206896" y="3555615"/>
                  </a:lnTo>
                  <a:lnTo>
                    <a:pt x="170770" y="3528600"/>
                  </a:lnTo>
                  <a:lnTo>
                    <a:pt x="137445" y="3498313"/>
                  </a:lnTo>
                  <a:lnTo>
                    <a:pt x="107158" y="3464988"/>
                  </a:lnTo>
                  <a:lnTo>
                    <a:pt x="80143" y="3428862"/>
                  </a:lnTo>
                  <a:lnTo>
                    <a:pt x="56638" y="3390171"/>
                  </a:lnTo>
                  <a:lnTo>
                    <a:pt x="36877" y="3349150"/>
                  </a:lnTo>
                  <a:lnTo>
                    <a:pt x="21097" y="3306036"/>
                  </a:lnTo>
                  <a:lnTo>
                    <a:pt x="9533" y="3261064"/>
                  </a:lnTo>
                  <a:lnTo>
                    <a:pt x="2422" y="3214470"/>
                  </a:lnTo>
                  <a:lnTo>
                    <a:pt x="0" y="3166490"/>
                  </a:lnTo>
                  <a:lnTo>
                    <a:pt x="0" y="469269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34732" y="634999"/>
              <a:ext cx="1464732" cy="575733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879631" y="690032"/>
            <a:ext cx="1143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Examples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608667" y="1269442"/>
            <a:ext cx="3200400" cy="5123180"/>
            <a:chOff x="1608667" y="1269442"/>
            <a:chExt cx="3200400" cy="5123180"/>
          </a:xfrm>
        </p:grpSpPr>
        <p:sp>
          <p:nvSpPr>
            <p:cNvPr id="69" name="object 69"/>
            <p:cNvSpPr/>
            <p:nvPr/>
          </p:nvSpPr>
          <p:spPr>
            <a:xfrm>
              <a:off x="2935103" y="1274204"/>
              <a:ext cx="643255" cy="1032510"/>
            </a:xfrm>
            <a:custGeom>
              <a:avLst/>
              <a:gdLst/>
              <a:ahLst/>
              <a:cxnLst/>
              <a:rect l="l" t="t" r="r" b="b"/>
              <a:pathLst>
                <a:path w="643254" h="1032510">
                  <a:moveTo>
                    <a:pt x="0" y="0"/>
                  </a:moveTo>
                  <a:lnTo>
                    <a:pt x="0" y="9391"/>
                  </a:lnTo>
                  <a:lnTo>
                    <a:pt x="642952" y="9391"/>
                  </a:lnTo>
                  <a:lnTo>
                    <a:pt x="642952" y="1032029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9667" y="4953000"/>
              <a:ext cx="1227666" cy="11176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608667" y="4834466"/>
              <a:ext cx="1227666" cy="122766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98800" y="5918199"/>
              <a:ext cx="1710267" cy="47413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225989" y="5973228"/>
            <a:ext cx="14458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Inventory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control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439332" y="5715000"/>
            <a:ext cx="1871345" cy="711200"/>
            <a:chOff x="1439332" y="5715000"/>
            <a:chExt cx="1871345" cy="711200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9332" y="5715000"/>
              <a:ext cx="1871132" cy="4656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888067" y="5960533"/>
              <a:ext cx="922866" cy="465666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1563463" y="5770028"/>
            <a:ext cx="156083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57200" marR="5080" indent="-444500">
              <a:lnSpc>
                <a:spcPct val="100699"/>
              </a:lnSpc>
              <a:spcBef>
                <a:spcPts val="85"/>
              </a:spcBef>
            </a:pPr>
            <a:r>
              <a:rPr sz="1600" dirty="0">
                <a:latin typeface="Times New Roman"/>
                <a:cs typeface="Times New Roman"/>
              </a:rPr>
              <a:t>Airline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reservation systems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292661" y="4470399"/>
            <a:ext cx="3700779" cy="1842770"/>
            <a:chOff x="1292661" y="4470399"/>
            <a:chExt cx="3700779" cy="1842770"/>
          </a:xfrm>
        </p:grpSpPr>
        <p:sp>
          <p:nvSpPr>
            <p:cNvPr id="79" name="object 79"/>
            <p:cNvSpPr/>
            <p:nvPr/>
          </p:nvSpPr>
          <p:spPr>
            <a:xfrm>
              <a:off x="1305361" y="4930484"/>
              <a:ext cx="3675379" cy="1369695"/>
            </a:xfrm>
            <a:custGeom>
              <a:avLst/>
              <a:gdLst/>
              <a:ahLst/>
              <a:cxnLst/>
              <a:rect l="l" t="t" r="r" b="b"/>
              <a:pathLst>
                <a:path w="3675379" h="1369695">
                  <a:moveTo>
                    <a:pt x="0" y="228282"/>
                  </a:moveTo>
                  <a:lnTo>
                    <a:pt x="4637" y="182275"/>
                  </a:lnTo>
                  <a:lnTo>
                    <a:pt x="17939" y="139424"/>
                  </a:lnTo>
                  <a:lnTo>
                    <a:pt x="38987" y="100647"/>
                  </a:lnTo>
                  <a:lnTo>
                    <a:pt x="66862" y="66862"/>
                  </a:lnTo>
                  <a:lnTo>
                    <a:pt x="100647" y="38987"/>
                  </a:lnTo>
                  <a:lnTo>
                    <a:pt x="139424" y="17939"/>
                  </a:lnTo>
                  <a:lnTo>
                    <a:pt x="182275" y="4637"/>
                  </a:lnTo>
                  <a:lnTo>
                    <a:pt x="228282" y="0"/>
                  </a:lnTo>
                  <a:lnTo>
                    <a:pt x="3446488" y="0"/>
                  </a:lnTo>
                  <a:lnTo>
                    <a:pt x="3492494" y="4637"/>
                  </a:lnTo>
                  <a:lnTo>
                    <a:pt x="3535346" y="17939"/>
                  </a:lnTo>
                  <a:lnTo>
                    <a:pt x="3574123" y="38987"/>
                  </a:lnTo>
                  <a:lnTo>
                    <a:pt x="3607908" y="66862"/>
                  </a:lnTo>
                  <a:lnTo>
                    <a:pt x="3635783" y="100647"/>
                  </a:lnTo>
                  <a:lnTo>
                    <a:pt x="3656831" y="139424"/>
                  </a:lnTo>
                  <a:lnTo>
                    <a:pt x="3670133" y="182275"/>
                  </a:lnTo>
                  <a:lnTo>
                    <a:pt x="3674771" y="228282"/>
                  </a:lnTo>
                  <a:lnTo>
                    <a:pt x="3674771" y="1141390"/>
                  </a:lnTo>
                  <a:lnTo>
                    <a:pt x="3670133" y="1187396"/>
                  </a:lnTo>
                  <a:lnTo>
                    <a:pt x="3656831" y="1230247"/>
                  </a:lnTo>
                  <a:lnTo>
                    <a:pt x="3635783" y="1269025"/>
                  </a:lnTo>
                  <a:lnTo>
                    <a:pt x="3607908" y="1302810"/>
                  </a:lnTo>
                  <a:lnTo>
                    <a:pt x="3574123" y="1330685"/>
                  </a:lnTo>
                  <a:lnTo>
                    <a:pt x="3535346" y="1351733"/>
                  </a:lnTo>
                  <a:lnTo>
                    <a:pt x="3492494" y="1365035"/>
                  </a:lnTo>
                  <a:lnTo>
                    <a:pt x="3446488" y="1369673"/>
                  </a:lnTo>
                  <a:lnTo>
                    <a:pt x="228282" y="1369673"/>
                  </a:lnTo>
                  <a:lnTo>
                    <a:pt x="182275" y="1365035"/>
                  </a:lnTo>
                  <a:lnTo>
                    <a:pt x="139424" y="1351733"/>
                  </a:lnTo>
                  <a:lnTo>
                    <a:pt x="100647" y="1330685"/>
                  </a:lnTo>
                  <a:lnTo>
                    <a:pt x="66862" y="1302810"/>
                  </a:lnTo>
                  <a:lnTo>
                    <a:pt x="38987" y="1269025"/>
                  </a:lnTo>
                  <a:lnTo>
                    <a:pt x="17939" y="1230247"/>
                  </a:lnTo>
                  <a:lnTo>
                    <a:pt x="4637" y="1187396"/>
                  </a:lnTo>
                  <a:lnTo>
                    <a:pt x="0" y="1141390"/>
                  </a:lnTo>
                  <a:lnTo>
                    <a:pt x="0" y="228282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159000" y="4470399"/>
              <a:ext cx="1794932" cy="575733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2303708" y="4525432"/>
            <a:ext cx="1478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Applications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475845" y="4513786"/>
            <a:ext cx="2357120" cy="1590675"/>
            <a:chOff x="4475845" y="4513786"/>
            <a:chExt cx="2357120" cy="1590675"/>
          </a:xfrm>
        </p:grpSpPr>
        <p:sp>
          <p:nvSpPr>
            <p:cNvPr id="83" name="object 83"/>
            <p:cNvSpPr/>
            <p:nvPr/>
          </p:nvSpPr>
          <p:spPr>
            <a:xfrm>
              <a:off x="4480607" y="4518549"/>
              <a:ext cx="3810" cy="412115"/>
            </a:xfrm>
            <a:custGeom>
              <a:avLst/>
              <a:gdLst/>
              <a:ahLst/>
              <a:cxnLst/>
              <a:rect l="l" t="t" r="r" b="b"/>
              <a:pathLst>
                <a:path w="3810" h="412114">
                  <a:moveTo>
                    <a:pt x="3769" y="0"/>
                  </a:moveTo>
                  <a:lnTo>
                    <a:pt x="0" y="411935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28266" y="5105399"/>
              <a:ext cx="660400" cy="6604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8933" y="5698066"/>
              <a:ext cx="973666" cy="406400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5965993" y="5713652"/>
            <a:ext cx="1899920" cy="5988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1232535" algn="l"/>
              </a:tabLst>
            </a:pP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Mart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Times New Roman"/>
                <a:cs typeface="Times New Roman"/>
              </a:rPr>
              <a:t>Database</a:t>
            </a:r>
            <a:endParaRPr sz="14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  <a:spcBef>
                <a:spcPts val="254"/>
              </a:spcBef>
            </a:pP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Resides</a:t>
            </a:r>
            <a:r>
              <a:rPr sz="2000" b="1" spc="-4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17375E"/>
                </a:solidFill>
                <a:latin typeface="Comic Sans MS"/>
                <a:cs typeface="Comic Sans MS"/>
              </a:rPr>
              <a:t>in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Semi-</a:t>
            </a:r>
            <a:r>
              <a:rPr dirty="0"/>
              <a:t>structured</a:t>
            </a:r>
            <a:r>
              <a:rPr spc="-114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850" y="1855542"/>
            <a:ext cx="7988300" cy="4604385"/>
            <a:chOff x="577850" y="1855542"/>
            <a:chExt cx="7988300" cy="4604385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35248" y="1868242"/>
              <a:ext cx="2498725" cy="2650490"/>
            </a:xfrm>
            <a:custGeom>
              <a:avLst/>
              <a:gdLst/>
              <a:ahLst/>
              <a:cxnLst/>
              <a:rect l="l" t="t" r="r" b="b"/>
              <a:pathLst>
                <a:path w="2498725" h="2650490">
                  <a:moveTo>
                    <a:pt x="0" y="1325153"/>
                  </a:moveTo>
                  <a:lnTo>
                    <a:pt x="861" y="1275473"/>
                  </a:lnTo>
                  <a:lnTo>
                    <a:pt x="3426" y="1226255"/>
                  </a:lnTo>
                  <a:lnTo>
                    <a:pt x="7663" y="1177530"/>
                  </a:lnTo>
                  <a:lnTo>
                    <a:pt x="13543" y="1129331"/>
                  </a:lnTo>
                  <a:lnTo>
                    <a:pt x="21036" y="1081690"/>
                  </a:lnTo>
                  <a:lnTo>
                    <a:pt x="30111" y="1034638"/>
                  </a:lnTo>
                  <a:lnTo>
                    <a:pt x="40738" y="988207"/>
                  </a:lnTo>
                  <a:lnTo>
                    <a:pt x="52886" y="942431"/>
                  </a:lnTo>
                  <a:lnTo>
                    <a:pt x="66527" y="897340"/>
                  </a:lnTo>
                  <a:lnTo>
                    <a:pt x="81629" y="852967"/>
                  </a:lnTo>
                  <a:lnTo>
                    <a:pt x="98162" y="809343"/>
                  </a:lnTo>
                  <a:lnTo>
                    <a:pt x="116097" y="766501"/>
                  </a:lnTo>
                  <a:lnTo>
                    <a:pt x="135402" y="724474"/>
                  </a:lnTo>
                  <a:lnTo>
                    <a:pt x="156048" y="683291"/>
                  </a:lnTo>
                  <a:lnTo>
                    <a:pt x="178005" y="642987"/>
                  </a:lnTo>
                  <a:lnTo>
                    <a:pt x="201242" y="603593"/>
                  </a:lnTo>
                  <a:lnTo>
                    <a:pt x="225729" y="565140"/>
                  </a:lnTo>
                  <a:lnTo>
                    <a:pt x="251436" y="527662"/>
                  </a:lnTo>
                  <a:lnTo>
                    <a:pt x="278333" y="491189"/>
                  </a:lnTo>
                  <a:lnTo>
                    <a:pt x="306390" y="455755"/>
                  </a:lnTo>
                  <a:lnTo>
                    <a:pt x="335575" y="421390"/>
                  </a:lnTo>
                  <a:lnTo>
                    <a:pt x="365861" y="388128"/>
                  </a:lnTo>
                  <a:lnTo>
                    <a:pt x="397215" y="355999"/>
                  </a:lnTo>
                  <a:lnTo>
                    <a:pt x="429608" y="325037"/>
                  </a:lnTo>
                  <a:lnTo>
                    <a:pt x="463009" y="295273"/>
                  </a:lnTo>
                  <a:lnTo>
                    <a:pt x="497389" y="266739"/>
                  </a:lnTo>
                  <a:lnTo>
                    <a:pt x="532718" y="239467"/>
                  </a:lnTo>
                  <a:lnTo>
                    <a:pt x="568964" y="213490"/>
                  </a:lnTo>
                  <a:lnTo>
                    <a:pt x="606098" y="188839"/>
                  </a:lnTo>
                  <a:lnTo>
                    <a:pt x="644090" y="165546"/>
                  </a:lnTo>
                  <a:lnTo>
                    <a:pt x="682910" y="143643"/>
                  </a:lnTo>
                  <a:lnTo>
                    <a:pt x="722527" y="123163"/>
                  </a:lnTo>
                  <a:lnTo>
                    <a:pt x="762910" y="104137"/>
                  </a:lnTo>
                  <a:lnTo>
                    <a:pt x="804031" y="86597"/>
                  </a:lnTo>
                  <a:lnTo>
                    <a:pt x="845859" y="70576"/>
                  </a:lnTo>
                  <a:lnTo>
                    <a:pt x="888363" y="56105"/>
                  </a:lnTo>
                  <a:lnTo>
                    <a:pt x="931513" y="43217"/>
                  </a:lnTo>
                  <a:lnTo>
                    <a:pt x="975280" y="31943"/>
                  </a:lnTo>
                  <a:lnTo>
                    <a:pt x="1019632" y="22316"/>
                  </a:lnTo>
                  <a:lnTo>
                    <a:pt x="1064541" y="14368"/>
                  </a:lnTo>
                  <a:lnTo>
                    <a:pt x="1109974" y="8130"/>
                  </a:lnTo>
                  <a:lnTo>
                    <a:pt x="1155904" y="3634"/>
                  </a:lnTo>
                  <a:lnTo>
                    <a:pt x="1202298" y="914"/>
                  </a:lnTo>
                  <a:lnTo>
                    <a:pt x="1249128" y="0"/>
                  </a:lnTo>
                  <a:lnTo>
                    <a:pt x="1295957" y="914"/>
                  </a:lnTo>
                  <a:lnTo>
                    <a:pt x="1342351" y="3634"/>
                  </a:lnTo>
                  <a:lnTo>
                    <a:pt x="1388281" y="8130"/>
                  </a:lnTo>
                  <a:lnTo>
                    <a:pt x="1433714" y="14368"/>
                  </a:lnTo>
                  <a:lnTo>
                    <a:pt x="1478623" y="22316"/>
                  </a:lnTo>
                  <a:lnTo>
                    <a:pt x="1522975" y="31943"/>
                  </a:lnTo>
                  <a:lnTo>
                    <a:pt x="1566742" y="43217"/>
                  </a:lnTo>
                  <a:lnTo>
                    <a:pt x="1609892" y="56105"/>
                  </a:lnTo>
                  <a:lnTo>
                    <a:pt x="1652396" y="70576"/>
                  </a:lnTo>
                  <a:lnTo>
                    <a:pt x="1694224" y="86597"/>
                  </a:lnTo>
                  <a:lnTo>
                    <a:pt x="1735344" y="104137"/>
                  </a:lnTo>
                  <a:lnTo>
                    <a:pt x="1775728" y="123163"/>
                  </a:lnTo>
                  <a:lnTo>
                    <a:pt x="1815345" y="143643"/>
                  </a:lnTo>
                  <a:lnTo>
                    <a:pt x="1854164" y="165546"/>
                  </a:lnTo>
                  <a:lnTo>
                    <a:pt x="1892156" y="188839"/>
                  </a:lnTo>
                  <a:lnTo>
                    <a:pt x="1929291" y="213490"/>
                  </a:lnTo>
                  <a:lnTo>
                    <a:pt x="1965537" y="239467"/>
                  </a:lnTo>
                  <a:lnTo>
                    <a:pt x="2000865" y="266739"/>
                  </a:lnTo>
                  <a:lnTo>
                    <a:pt x="2035245" y="295273"/>
                  </a:lnTo>
                  <a:lnTo>
                    <a:pt x="2068647" y="325037"/>
                  </a:lnTo>
                  <a:lnTo>
                    <a:pt x="2101040" y="355999"/>
                  </a:lnTo>
                  <a:lnTo>
                    <a:pt x="2132394" y="388128"/>
                  </a:lnTo>
                  <a:lnTo>
                    <a:pt x="2162679" y="421390"/>
                  </a:lnTo>
                  <a:lnTo>
                    <a:pt x="2191865" y="455755"/>
                  </a:lnTo>
                  <a:lnTo>
                    <a:pt x="2219922" y="491189"/>
                  </a:lnTo>
                  <a:lnTo>
                    <a:pt x="2246819" y="527662"/>
                  </a:lnTo>
                  <a:lnTo>
                    <a:pt x="2272526" y="565140"/>
                  </a:lnTo>
                  <a:lnTo>
                    <a:pt x="2297013" y="603593"/>
                  </a:lnTo>
                  <a:lnTo>
                    <a:pt x="2320250" y="642987"/>
                  </a:lnTo>
                  <a:lnTo>
                    <a:pt x="2342207" y="683291"/>
                  </a:lnTo>
                  <a:lnTo>
                    <a:pt x="2362853" y="724474"/>
                  </a:lnTo>
                  <a:lnTo>
                    <a:pt x="2382158" y="766501"/>
                  </a:lnTo>
                  <a:lnTo>
                    <a:pt x="2400093" y="809343"/>
                  </a:lnTo>
                  <a:lnTo>
                    <a:pt x="2416626" y="852967"/>
                  </a:lnTo>
                  <a:lnTo>
                    <a:pt x="2431728" y="897340"/>
                  </a:lnTo>
                  <a:lnTo>
                    <a:pt x="2445369" y="942431"/>
                  </a:lnTo>
                  <a:lnTo>
                    <a:pt x="2457517" y="988207"/>
                  </a:lnTo>
                  <a:lnTo>
                    <a:pt x="2468144" y="1034638"/>
                  </a:lnTo>
                  <a:lnTo>
                    <a:pt x="2477219" y="1081690"/>
                  </a:lnTo>
                  <a:lnTo>
                    <a:pt x="2484712" y="1129331"/>
                  </a:lnTo>
                  <a:lnTo>
                    <a:pt x="2490592" y="1177530"/>
                  </a:lnTo>
                  <a:lnTo>
                    <a:pt x="2494829" y="1226255"/>
                  </a:lnTo>
                  <a:lnTo>
                    <a:pt x="2497394" y="1275473"/>
                  </a:lnTo>
                  <a:lnTo>
                    <a:pt x="2498256" y="1325153"/>
                  </a:lnTo>
                  <a:lnTo>
                    <a:pt x="2497394" y="1374832"/>
                  </a:lnTo>
                  <a:lnTo>
                    <a:pt x="2494829" y="1424050"/>
                  </a:lnTo>
                  <a:lnTo>
                    <a:pt x="2490592" y="1472775"/>
                  </a:lnTo>
                  <a:lnTo>
                    <a:pt x="2484712" y="1520974"/>
                  </a:lnTo>
                  <a:lnTo>
                    <a:pt x="2477219" y="1568615"/>
                  </a:lnTo>
                  <a:lnTo>
                    <a:pt x="2468144" y="1615667"/>
                  </a:lnTo>
                  <a:lnTo>
                    <a:pt x="2457517" y="1662098"/>
                  </a:lnTo>
                  <a:lnTo>
                    <a:pt x="2445369" y="1707874"/>
                  </a:lnTo>
                  <a:lnTo>
                    <a:pt x="2431728" y="1752965"/>
                  </a:lnTo>
                  <a:lnTo>
                    <a:pt x="2416626" y="1797338"/>
                  </a:lnTo>
                  <a:lnTo>
                    <a:pt x="2400093" y="1840962"/>
                  </a:lnTo>
                  <a:lnTo>
                    <a:pt x="2382158" y="1883804"/>
                  </a:lnTo>
                  <a:lnTo>
                    <a:pt x="2362853" y="1925832"/>
                  </a:lnTo>
                  <a:lnTo>
                    <a:pt x="2342207" y="1967014"/>
                  </a:lnTo>
                  <a:lnTo>
                    <a:pt x="2320250" y="2007318"/>
                  </a:lnTo>
                  <a:lnTo>
                    <a:pt x="2297013" y="2046712"/>
                  </a:lnTo>
                  <a:lnTo>
                    <a:pt x="2272526" y="2085165"/>
                  </a:lnTo>
                  <a:lnTo>
                    <a:pt x="2246819" y="2122643"/>
                  </a:lnTo>
                  <a:lnTo>
                    <a:pt x="2219922" y="2159116"/>
                  </a:lnTo>
                  <a:lnTo>
                    <a:pt x="2191865" y="2194550"/>
                  </a:lnTo>
                  <a:lnTo>
                    <a:pt x="2162679" y="2228915"/>
                  </a:lnTo>
                  <a:lnTo>
                    <a:pt x="2132394" y="2262177"/>
                  </a:lnTo>
                  <a:lnTo>
                    <a:pt x="2101040" y="2294306"/>
                  </a:lnTo>
                  <a:lnTo>
                    <a:pt x="2068647" y="2325268"/>
                  </a:lnTo>
                  <a:lnTo>
                    <a:pt x="2035245" y="2355032"/>
                  </a:lnTo>
                  <a:lnTo>
                    <a:pt x="2000865" y="2383566"/>
                  </a:lnTo>
                  <a:lnTo>
                    <a:pt x="1965537" y="2410838"/>
                  </a:lnTo>
                  <a:lnTo>
                    <a:pt x="1929291" y="2436815"/>
                  </a:lnTo>
                  <a:lnTo>
                    <a:pt x="1892156" y="2461467"/>
                  </a:lnTo>
                  <a:lnTo>
                    <a:pt x="1854164" y="2484760"/>
                  </a:lnTo>
                  <a:lnTo>
                    <a:pt x="1815345" y="2506662"/>
                  </a:lnTo>
                  <a:lnTo>
                    <a:pt x="1775728" y="2527143"/>
                  </a:lnTo>
                  <a:lnTo>
                    <a:pt x="1735344" y="2546168"/>
                  </a:lnTo>
                  <a:lnTo>
                    <a:pt x="1694224" y="2563708"/>
                  </a:lnTo>
                  <a:lnTo>
                    <a:pt x="1652396" y="2579729"/>
                  </a:lnTo>
                  <a:lnTo>
                    <a:pt x="1609892" y="2594200"/>
                  </a:lnTo>
                  <a:lnTo>
                    <a:pt x="1566742" y="2607088"/>
                  </a:lnTo>
                  <a:lnTo>
                    <a:pt x="1522975" y="2618362"/>
                  </a:lnTo>
                  <a:lnTo>
                    <a:pt x="1478623" y="2627989"/>
                  </a:lnTo>
                  <a:lnTo>
                    <a:pt x="1433714" y="2635937"/>
                  </a:lnTo>
                  <a:lnTo>
                    <a:pt x="1388281" y="2642175"/>
                  </a:lnTo>
                  <a:lnTo>
                    <a:pt x="1342351" y="2646671"/>
                  </a:lnTo>
                  <a:lnTo>
                    <a:pt x="1295957" y="2649392"/>
                  </a:lnTo>
                  <a:lnTo>
                    <a:pt x="1249128" y="2650306"/>
                  </a:lnTo>
                  <a:lnTo>
                    <a:pt x="1202298" y="2649392"/>
                  </a:lnTo>
                  <a:lnTo>
                    <a:pt x="1155904" y="2646671"/>
                  </a:lnTo>
                  <a:lnTo>
                    <a:pt x="1109974" y="2642175"/>
                  </a:lnTo>
                  <a:lnTo>
                    <a:pt x="1064541" y="2635937"/>
                  </a:lnTo>
                  <a:lnTo>
                    <a:pt x="1019632" y="2627989"/>
                  </a:lnTo>
                  <a:lnTo>
                    <a:pt x="975280" y="2618362"/>
                  </a:lnTo>
                  <a:lnTo>
                    <a:pt x="931513" y="2607088"/>
                  </a:lnTo>
                  <a:lnTo>
                    <a:pt x="888363" y="2594200"/>
                  </a:lnTo>
                  <a:lnTo>
                    <a:pt x="845859" y="2579729"/>
                  </a:lnTo>
                  <a:lnTo>
                    <a:pt x="804031" y="2563708"/>
                  </a:lnTo>
                  <a:lnTo>
                    <a:pt x="762910" y="2546168"/>
                  </a:lnTo>
                  <a:lnTo>
                    <a:pt x="722527" y="2527143"/>
                  </a:lnTo>
                  <a:lnTo>
                    <a:pt x="682910" y="2506662"/>
                  </a:lnTo>
                  <a:lnTo>
                    <a:pt x="644090" y="2484760"/>
                  </a:lnTo>
                  <a:lnTo>
                    <a:pt x="606098" y="2461467"/>
                  </a:lnTo>
                  <a:lnTo>
                    <a:pt x="568964" y="2436815"/>
                  </a:lnTo>
                  <a:lnTo>
                    <a:pt x="532718" y="2410838"/>
                  </a:lnTo>
                  <a:lnTo>
                    <a:pt x="497389" y="2383566"/>
                  </a:lnTo>
                  <a:lnTo>
                    <a:pt x="463009" y="2355032"/>
                  </a:lnTo>
                  <a:lnTo>
                    <a:pt x="429608" y="2325268"/>
                  </a:lnTo>
                  <a:lnTo>
                    <a:pt x="397215" y="2294306"/>
                  </a:lnTo>
                  <a:lnTo>
                    <a:pt x="365861" y="2262177"/>
                  </a:lnTo>
                  <a:lnTo>
                    <a:pt x="335575" y="2228915"/>
                  </a:lnTo>
                  <a:lnTo>
                    <a:pt x="306390" y="2194550"/>
                  </a:lnTo>
                  <a:lnTo>
                    <a:pt x="278333" y="2159116"/>
                  </a:lnTo>
                  <a:lnTo>
                    <a:pt x="251436" y="2122643"/>
                  </a:lnTo>
                  <a:lnTo>
                    <a:pt x="225729" y="2085165"/>
                  </a:lnTo>
                  <a:lnTo>
                    <a:pt x="201242" y="2046712"/>
                  </a:lnTo>
                  <a:lnTo>
                    <a:pt x="178005" y="2007318"/>
                  </a:lnTo>
                  <a:lnTo>
                    <a:pt x="156048" y="1967014"/>
                  </a:lnTo>
                  <a:lnTo>
                    <a:pt x="135402" y="1925832"/>
                  </a:lnTo>
                  <a:lnTo>
                    <a:pt x="116097" y="1883804"/>
                  </a:lnTo>
                  <a:lnTo>
                    <a:pt x="98162" y="1840962"/>
                  </a:lnTo>
                  <a:lnTo>
                    <a:pt x="81629" y="1797338"/>
                  </a:lnTo>
                  <a:lnTo>
                    <a:pt x="66527" y="1752965"/>
                  </a:lnTo>
                  <a:lnTo>
                    <a:pt x="52886" y="1707874"/>
                  </a:lnTo>
                  <a:lnTo>
                    <a:pt x="40738" y="1662098"/>
                  </a:lnTo>
                  <a:lnTo>
                    <a:pt x="30111" y="1615667"/>
                  </a:lnTo>
                  <a:lnTo>
                    <a:pt x="21036" y="1568615"/>
                  </a:lnTo>
                  <a:lnTo>
                    <a:pt x="13543" y="1520974"/>
                  </a:lnTo>
                  <a:lnTo>
                    <a:pt x="7663" y="1472775"/>
                  </a:lnTo>
                  <a:lnTo>
                    <a:pt x="3426" y="1424050"/>
                  </a:lnTo>
                  <a:lnTo>
                    <a:pt x="861" y="1374832"/>
                  </a:lnTo>
                  <a:lnTo>
                    <a:pt x="0" y="1325153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3400" y="2726266"/>
              <a:ext cx="1117600" cy="6773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2" y="2726266"/>
              <a:ext cx="592666" cy="6773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400" y="2726266"/>
              <a:ext cx="2091267" cy="6773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7000" y="3090333"/>
              <a:ext cx="1117600" cy="67733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52477" y="2789766"/>
            <a:ext cx="2463165" cy="76390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880110" marR="5080" indent="-868044">
              <a:lnSpc>
                <a:spcPct val="101899"/>
              </a:lnSpc>
              <a:spcBef>
                <a:spcPts val="45"/>
              </a:spcBef>
            </a:pPr>
            <a:r>
              <a:rPr sz="2400" b="1" spc="-10" dirty="0">
                <a:solidFill>
                  <a:srgbClr val="17375E"/>
                </a:solidFill>
                <a:latin typeface="Comic Sans MS"/>
                <a:cs typeface="Comic Sans MS"/>
              </a:rPr>
              <a:t>Semi-structured </a:t>
            </a:r>
            <a:r>
              <a:rPr sz="2400" b="1" spc="-20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29092" y="936251"/>
            <a:ext cx="2501900" cy="2840355"/>
            <a:chOff x="6329092" y="936251"/>
            <a:chExt cx="2501900" cy="284035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1132" y="2607732"/>
              <a:ext cx="1168400" cy="1168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09932" y="1972733"/>
              <a:ext cx="855133" cy="8551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9092" y="936251"/>
              <a:ext cx="1112618" cy="10349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2332" y="1049867"/>
              <a:ext cx="1168400" cy="1168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3932" y="1837266"/>
              <a:ext cx="990600" cy="4741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7732" y="2082799"/>
              <a:ext cx="1083733" cy="47413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541530" y="1892299"/>
            <a:ext cx="82550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1755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Loosely organized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15404" y="822998"/>
            <a:ext cx="2798445" cy="3453129"/>
            <a:chOff x="6115404" y="822998"/>
            <a:chExt cx="2798445" cy="3453129"/>
          </a:xfrm>
        </p:grpSpPr>
        <p:sp>
          <p:nvSpPr>
            <p:cNvPr id="21" name="object 21"/>
            <p:cNvSpPr/>
            <p:nvPr/>
          </p:nvSpPr>
          <p:spPr>
            <a:xfrm>
              <a:off x="6128104" y="835698"/>
              <a:ext cx="2773045" cy="2894330"/>
            </a:xfrm>
            <a:custGeom>
              <a:avLst/>
              <a:gdLst/>
              <a:ahLst/>
              <a:cxnLst/>
              <a:rect l="l" t="t" r="r" b="b"/>
              <a:pathLst>
                <a:path w="2773045" h="2894329">
                  <a:moveTo>
                    <a:pt x="0" y="462083"/>
                  </a:moveTo>
                  <a:lnTo>
                    <a:pt x="2385" y="414837"/>
                  </a:lnTo>
                  <a:lnTo>
                    <a:pt x="9387" y="368957"/>
                  </a:lnTo>
                  <a:lnTo>
                    <a:pt x="20774" y="324673"/>
                  </a:lnTo>
                  <a:lnTo>
                    <a:pt x="36312" y="282219"/>
                  </a:lnTo>
                  <a:lnTo>
                    <a:pt x="55770" y="241826"/>
                  </a:lnTo>
                  <a:lnTo>
                    <a:pt x="78916" y="203728"/>
                  </a:lnTo>
                  <a:lnTo>
                    <a:pt x="105517" y="168155"/>
                  </a:lnTo>
                  <a:lnTo>
                    <a:pt x="135340" y="135340"/>
                  </a:lnTo>
                  <a:lnTo>
                    <a:pt x="168155" y="105517"/>
                  </a:lnTo>
                  <a:lnTo>
                    <a:pt x="203728" y="78916"/>
                  </a:lnTo>
                  <a:lnTo>
                    <a:pt x="241826" y="55770"/>
                  </a:lnTo>
                  <a:lnTo>
                    <a:pt x="282219" y="36312"/>
                  </a:lnTo>
                  <a:lnTo>
                    <a:pt x="324673" y="20774"/>
                  </a:lnTo>
                  <a:lnTo>
                    <a:pt x="368957" y="9387"/>
                  </a:lnTo>
                  <a:lnTo>
                    <a:pt x="414837" y="2385"/>
                  </a:lnTo>
                  <a:lnTo>
                    <a:pt x="462083" y="0"/>
                  </a:lnTo>
                  <a:lnTo>
                    <a:pt x="2310352" y="0"/>
                  </a:lnTo>
                  <a:lnTo>
                    <a:pt x="2357597" y="2385"/>
                  </a:lnTo>
                  <a:lnTo>
                    <a:pt x="2403477" y="9387"/>
                  </a:lnTo>
                  <a:lnTo>
                    <a:pt x="2447761" y="20774"/>
                  </a:lnTo>
                  <a:lnTo>
                    <a:pt x="2490215" y="36312"/>
                  </a:lnTo>
                  <a:lnTo>
                    <a:pt x="2530608" y="55770"/>
                  </a:lnTo>
                  <a:lnTo>
                    <a:pt x="2568706" y="78916"/>
                  </a:lnTo>
                  <a:lnTo>
                    <a:pt x="2604279" y="105517"/>
                  </a:lnTo>
                  <a:lnTo>
                    <a:pt x="2637093" y="135340"/>
                  </a:lnTo>
                  <a:lnTo>
                    <a:pt x="2666917" y="168155"/>
                  </a:lnTo>
                  <a:lnTo>
                    <a:pt x="2693518" y="203728"/>
                  </a:lnTo>
                  <a:lnTo>
                    <a:pt x="2716664" y="241826"/>
                  </a:lnTo>
                  <a:lnTo>
                    <a:pt x="2736122" y="282219"/>
                  </a:lnTo>
                  <a:lnTo>
                    <a:pt x="2751660" y="324673"/>
                  </a:lnTo>
                  <a:lnTo>
                    <a:pt x="2763047" y="368957"/>
                  </a:lnTo>
                  <a:lnTo>
                    <a:pt x="2770049" y="414837"/>
                  </a:lnTo>
                  <a:lnTo>
                    <a:pt x="2772435" y="462083"/>
                  </a:lnTo>
                  <a:lnTo>
                    <a:pt x="2772435" y="2431672"/>
                  </a:lnTo>
                  <a:lnTo>
                    <a:pt x="2770049" y="2478917"/>
                  </a:lnTo>
                  <a:lnTo>
                    <a:pt x="2763047" y="2524797"/>
                  </a:lnTo>
                  <a:lnTo>
                    <a:pt x="2751660" y="2569081"/>
                  </a:lnTo>
                  <a:lnTo>
                    <a:pt x="2736122" y="2611535"/>
                  </a:lnTo>
                  <a:lnTo>
                    <a:pt x="2716664" y="2651928"/>
                  </a:lnTo>
                  <a:lnTo>
                    <a:pt x="2693518" y="2690026"/>
                  </a:lnTo>
                  <a:lnTo>
                    <a:pt x="2666917" y="2725599"/>
                  </a:lnTo>
                  <a:lnTo>
                    <a:pt x="2637093" y="2758413"/>
                  </a:lnTo>
                  <a:lnTo>
                    <a:pt x="2604279" y="2788237"/>
                  </a:lnTo>
                  <a:lnTo>
                    <a:pt x="2568706" y="2814838"/>
                  </a:lnTo>
                  <a:lnTo>
                    <a:pt x="2530608" y="2837984"/>
                  </a:lnTo>
                  <a:lnTo>
                    <a:pt x="2490215" y="2857442"/>
                  </a:lnTo>
                  <a:lnTo>
                    <a:pt x="2447761" y="2872980"/>
                  </a:lnTo>
                  <a:lnTo>
                    <a:pt x="2403477" y="2884367"/>
                  </a:lnTo>
                  <a:lnTo>
                    <a:pt x="2357597" y="2891369"/>
                  </a:lnTo>
                  <a:lnTo>
                    <a:pt x="2310352" y="2893755"/>
                  </a:lnTo>
                  <a:lnTo>
                    <a:pt x="462083" y="2893755"/>
                  </a:lnTo>
                  <a:lnTo>
                    <a:pt x="414837" y="2891369"/>
                  </a:lnTo>
                  <a:lnTo>
                    <a:pt x="368957" y="2884367"/>
                  </a:lnTo>
                  <a:lnTo>
                    <a:pt x="324673" y="2872980"/>
                  </a:lnTo>
                  <a:lnTo>
                    <a:pt x="282219" y="2857442"/>
                  </a:lnTo>
                  <a:lnTo>
                    <a:pt x="241826" y="2837984"/>
                  </a:lnTo>
                  <a:lnTo>
                    <a:pt x="203728" y="2814838"/>
                  </a:lnTo>
                  <a:lnTo>
                    <a:pt x="168155" y="2788237"/>
                  </a:lnTo>
                  <a:lnTo>
                    <a:pt x="135340" y="2758413"/>
                  </a:lnTo>
                  <a:lnTo>
                    <a:pt x="105517" y="2725599"/>
                  </a:lnTo>
                  <a:lnTo>
                    <a:pt x="78916" y="2690026"/>
                  </a:lnTo>
                  <a:lnTo>
                    <a:pt x="55770" y="2651928"/>
                  </a:lnTo>
                  <a:lnTo>
                    <a:pt x="36312" y="2611535"/>
                  </a:lnTo>
                  <a:lnTo>
                    <a:pt x="20774" y="2569081"/>
                  </a:lnTo>
                  <a:lnTo>
                    <a:pt x="9387" y="2524797"/>
                  </a:lnTo>
                  <a:lnTo>
                    <a:pt x="2385" y="2478917"/>
                  </a:lnTo>
                  <a:lnTo>
                    <a:pt x="0" y="2431672"/>
                  </a:lnTo>
                  <a:lnTo>
                    <a:pt x="0" y="462083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5399" y="3699933"/>
              <a:ext cx="2209800" cy="57573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523842" y="3754966"/>
            <a:ext cx="18865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Characteristics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87727" y="4444999"/>
            <a:ext cx="6245860" cy="2133600"/>
            <a:chOff x="1687727" y="4444999"/>
            <a:chExt cx="6245860" cy="2133600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3867" y="4444999"/>
              <a:ext cx="1159933" cy="12107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55267" y="5503333"/>
              <a:ext cx="1684867" cy="4656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0733" y="5503333"/>
              <a:ext cx="347133" cy="4656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43133" y="5748866"/>
              <a:ext cx="1185333" cy="46566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00427" y="4786166"/>
              <a:ext cx="2773045" cy="1344295"/>
            </a:xfrm>
            <a:custGeom>
              <a:avLst/>
              <a:gdLst/>
              <a:ahLst/>
              <a:cxnLst/>
              <a:rect l="l" t="t" r="r" b="b"/>
              <a:pathLst>
                <a:path w="2773045" h="1344295">
                  <a:moveTo>
                    <a:pt x="0" y="223959"/>
                  </a:moveTo>
                  <a:lnTo>
                    <a:pt x="4550" y="178824"/>
                  </a:lnTo>
                  <a:lnTo>
                    <a:pt x="17599" y="136784"/>
                  </a:lnTo>
                  <a:lnTo>
                    <a:pt x="38248" y="98741"/>
                  </a:lnTo>
                  <a:lnTo>
                    <a:pt x="65596" y="65596"/>
                  </a:lnTo>
                  <a:lnTo>
                    <a:pt x="98741" y="38248"/>
                  </a:lnTo>
                  <a:lnTo>
                    <a:pt x="136784" y="17599"/>
                  </a:lnTo>
                  <a:lnTo>
                    <a:pt x="178823" y="4550"/>
                  </a:lnTo>
                  <a:lnTo>
                    <a:pt x="223959" y="0"/>
                  </a:lnTo>
                  <a:lnTo>
                    <a:pt x="2548475" y="0"/>
                  </a:lnTo>
                  <a:lnTo>
                    <a:pt x="2593610" y="4550"/>
                  </a:lnTo>
                  <a:lnTo>
                    <a:pt x="2635650" y="17599"/>
                  </a:lnTo>
                  <a:lnTo>
                    <a:pt x="2673693" y="38248"/>
                  </a:lnTo>
                  <a:lnTo>
                    <a:pt x="2706838" y="65596"/>
                  </a:lnTo>
                  <a:lnTo>
                    <a:pt x="2734186" y="98741"/>
                  </a:lnTo>
                  <a:lnTo>
                    <a:pt x="2754835" y="136784"/>
                  </a:lnTo>
                  <a:lnTo>
                    <a:pt x="2767884" y="178824"/>
                  </a:lnTo>
                  <a:lnTo>
                    <a:pt x="2772435" y="223959"/>
                  </a:lnTo>
                  <a:lnTo>
                    <a:pt x="2772435" y="1119774"/>
                  </a:lnTo>
                  <a:lnTo>
                    <a:pt x="2767884" y="1164909"/>
                  </a:lnTo>
                  <a:lnTo>
                    <a:pt x="2754835" y="1206949"/>
                  </a:lnTo>
                  <a:lnTo>
                    <a:pt x="2734186" y="1244992"/>
                  </a:lnTo>
                  <a:lnTo>
                    <a:pt x="2706838" y="1278137"/>
                  </a:lnTo>
                  <a:lnTo>
                    <a:pt x="2673693" y="1305485"/>
                  </a:lnTo>
                  <a:lnTo>
                    <a:pt x="2635650" y="1326134"/>
                  </a:lnTo>
                  <a:lnTo>
                    <a:pt x="2593610" y="1339183"/>
                  </a:lnTo>
                  <a:lnTo>
                    <a:pt x="2548475" y="1343734"/>
                  </a:lnTo>
                  <a:lnTo>
                    <a:pt x="223959" y="1343734"/>
                  </a:lnTo>
                  <a:lnTo>
                    <a:pt x="178823" y="1339183"/>
                  </a:lnTo>
                  <a:lnTo>
                    <a:pt x="136784" y="1326134"/>
                  </a:lnTo>
                  <a:lnTo>
                    <a:pt x="98741" y="1305485"/>
                  </a:lnTo>
                  <a:lnTo>
                    <a:pt x="65596" y="1278137"/>
                  </a:lnTo>
                  <a:lnTo>
                    <a:pt x="38248" y="1244992"/>
                  </a:lnTo>
                  <a:lnTo>
                    <a:pt x="17599" y="1206949"/>
                  </a:lnTo>
                  <a:lnTo>
                    <a:pt x="4550" y="1164909"/>
                  </a:lnTo>
                  <a:lnTo>
                    <a:pt x="0" y="1119774"/>
                  </a:lnTo>
                  <a:lnTo>
                    <a:pt x="0" y="223959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66933" y="6002866"/>
              <a:ext cx="1566332" cy="57573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279525" y="5558366"/>
            <a:ext cx="1496695" cy="8299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4475" marR="5080" indent="-232410">
              <a:lnSpc>
                <a:spcPct val="102400"/>
              </a:lnSpc>
              <a:spcBef>
                <a:spcPts val="50"/>
              </a:spcBef>
            </a:pPr>
            <a:r>
              <a:rPr sz="1600" dirty="0">
                <a:latin typeface="Times New Roman"/>
                <a:cs typeface="Times New Roman"/>
              </a:rPr>
              <a:t>Files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with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tagged- </a:t>
            </a:r>
            <a:r>
              <a:rPr sz="1600" dirty="0">
                <a:latin typeface="Times New Roman"/>
                <a:cs typeface="Times New Roman"/>
              </a:rPr>
              <a:t>text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format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Resides</a:t>
            </a:r>
            <a:r>
              <a:rPr sz="2000" b="1" spc="-4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17375E"/>
                </a:solidFill>
                <a:latin typeface="Comic Sans MS"/>
                <a:cs typeface="Comic Sans MS"/>
              </a:rPr>
              <a:t>in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16466" y="2438400"/>
            <a:ext cx="2336800" cy="1863089"/>
            <a:chOff x="516466" y="2438400"/>
            <a:chExt cx="2336800" cy="1863089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5866" y="3005666"/>
              <a:ext cx="787400" cy="9059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06600" y="2438400"/>
              <a:ext cx="846666" cy="8466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466" y="3835400"/>
              <a:ext cx="1210733" cy="46566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43566" y="3881966"/>
            <a:ext cx="9474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Server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logs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744132" y="3174999"/>
            <a:ext cx="1388745" cy="965200"/>
            <a:chOff x="1744132" y="3174999"/>
            <a:chExt cx="1388745" cy="965200"/>
          </a:xfrm>
        </p:grpSpPr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1199" y="3174999"/>
              <a:ext cx="905933" cy="4741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44132" y="3420533"/>
              <a:ext cx="1388532" cy="47413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21932" y="3666066"/>
              <a:ext cx="982133" cy="474133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865612" y="3230032"/>
            <a:ext cx="1079500" cy="7607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Tweets </a:t>
            </a:r>
            <a:r>
              <a:rPr sz="1600" dirty="0">
                <a:latin typeface="Times New Roman"/>
                <a:cs typeface="Times New Roman"/>
              </a:rPr>
              <a:t>organized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by </a:t>
            </a:r>
            <a:r>
              <a:rPr sz="1600" spc="-10" dirty="0">
                <a:latin typeface="Times New Roman"/>
                <a:cs typeface="Times New Roman"/>
              </a:rPr>
              <a:t>hashtags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18066" y="2404533"/>
            <a:ext cx="1439545" cy="711200"/>
            <a:chOff x="618066" y="2404533"/>
            <a:chExt cx="1439545" cy="711200"/>
          </a:xfrm>
        </p:grpSpPr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8066" y="2404533"/>
              <a:ext cx="1439332" cy="46566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000" y="2650066"/>
              <a:ext cx="1109133" cy="46566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45026" y="2459566"/>
            <a:ext cx="1130935" cy="5067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4305" marR="5080" indent="-142240">
              <a:lnSpc>
                <a:spcPts val="1870"/>
              </a:lnSpc>
              <a:spcBef>
                <a:spcPts val="204"/>
              </a:spcBef>
            </a:pPr>
            <a:r>
              <a:rPr sz="1600" dirty="0">
                <a:latin typeface="Times New Roman"/>
                <a:cs typeface="Times New Roman"/>
              </a:rPr>
              <a:t>Email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sorting </a:t>
            </a:r>
            <a:r>
              <a:rPr sz="1600" dirty="0">
                <a:latin typeface="Times New Roman"/>
                <a:cs typeface="Times New Roman"/>
              </a:rPr>
              <a:t>by </a:t>
            </a:r>
            <a:r>
              <a:rPr sz="1600" spc="-10" dirty="0">
                <a:latin typeface="Times New Roman"/>
                <a:cs typeface="Times New Roman"/>
              </a:rPr>
              <a:t>folders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19923" y="885954"/>
            <a:ext cx="1712595" cy="1661795"/>
            <a:chOff x="619923" y="885954"/>
            <a:chExt cx="1712595" cy="1661795"/>
          </a:xfrm>
        </p:grpSpPr>
        <p:sp>
          <p:nvSpPr>
            <p:cNvPr id="47" name="object 47"/>
            <p:cNvSpPr/>
            <p:nvPr/>
          </p:nvSpPr>
          <p:spPr>
            <a:xfrm>
              <a:off x="632623" y="898654"/>
              <a:ext cx="1687195" cy="1636395"/>
            </a:xfrm>
            <a:custGeom>
              <a:avLst/>
              <a:gdLst/>
              <a:ahLst/>
              <a:cxnLst/>
              <a:rect l="l" t="t" r="r" b="b"/>
              <a:pathLst>
                <a:path w="1687195" h="1636395">
                  <a:moveTo>
                    <a:pt x="843352" y="0"/>
                  </a:moveTo>
                  <a:lnTo>
                    <a:pt x="793798" y="1388"/>
                  </a:lnTo>
                  <a:lnTo>
                    <a:pt x="744999" y="5502"/>
                  </a:lnTo>
                  <a:lnTo>
                    <a:pt x="697033" y="12265"/>
                  </a:lnTo>
                  <a:lnTo>
                    <a:pt x="649979" y="21601"/>
                  </a:lnTo>
                  <a:lnTo>
                    <a:pt x="603916" y="33432"/>
                  </a:lnTo>
                  <a:lnTo>
                    <a:pt x="558924" y="47683"/>
                  </a:lnTo>
                  <a:lnTo>
                    <a:pt x="515081" y="64275"/>
                  </a:lnTo>
                  <a:lnTo>
                    <a:pt x="472467" y="83133"/>
                  </a:lnTo>
                  <a:lnTo>
                    <a:pt x="431160" y="104180"/>
                  </a:lnTo>
                  <a:lnTo>
                    <a:pt x="391241" y="127339"/>
                  </a:lnTo>
                  <a:lnTo>
                    <a:pt x="352787" y="152533"/>
                  </a:lnTo>
                  <a:lnTo>
                    <a:pt x="315878" y="179686"/>
                  </a:lnTo>
                  <a:lnTo>
                    <a:pt x="280593" y="208721"/>
                  </a:lnTo>
                  <a:lnTo>
                    <a:pt x="247012" y="239561"/>
                  </a:lnTo>
                  <a:lnTo>
                    <a:pt x="215212" y="272129"/>
                  </a:lnTo>
                  <a:lnTo>
                    <a:pt x="185274" y="306350"/>
                  </a:lnTo>
                  <a:lnTo>
                    <a:pt x="157277" y="342145"/>
                  </a:lnTo>
                  <a:lnTo>
                    <a:pt x="131299" y="379439"/>
                  </a:lnTo>
                  <a:lnTo>
                    <a:pt x="107420" y="418154"/>
                  </a:lnTo>
                  <a:lnTo>
                    <a:pt x="85719" y="458215"/>
                  </a:lnTo>
                  <a:lnTo>
                    <a:pt x="66274" y="499544"/>
                  </a:lnTo>
                  <a:lnTo>
                    <a:pt x="49166" y="542064"/>
                  </a:lnTo>
                  <a:lnTo>
                    <a:pt x="34472" y="585699"/>
                  </a:lnTo>
                  <a:lnTo>
                    <a:pt x="22273" y="630372"/>
                  </a:lnTo>
                  <a:lnTo>
                    <a:pt x="12647" y="676007"/>
                  </a:lnTo>
                  <a:lnTo>
                    <a:pt x="5673" y="722527"/>
                  </a:lnTo>
                  <a:lnTo>
                    <a:pt x="1431" y="769854"/>
                  </a:lnTo>
                  <a:lnTo>
                    <a:pt x="0" y="817913"/>
                  </a:lnTo>
                  <a:lnTo>
                    <a:pt x="1431" y="865971"/>
                  </a:lnTo>
                  <a:lnTo>
                    <a:pt x="5673" y="913299"/>
                  </a:lnTo>
                  <a:lnTo>
                    <a:pt x="12647" y="959818"/>
                  </a:lnTo>
                  <a:lnTo>
                    <a:pt x="22273" y="1005453"/>
                  </a:lnTo>
                  <a:lnTo>
                    <a:pt x="34472" y="1050126"/>
                  </a:lnTo>
                  <a:lnTo>
                    <a:pt x="49166" y="1093761"/>
                  </a:lnTo>
                  <a:lnTo>
                    <a:pt x="66274" y="1136281"/>
                  </a:lnTo>
                  <a:lnTo>
                    <a:pt x="85719" y="1177610"/>
                  </a:lnTo>
                  <a:lnTo>
                    <a:pt x="107420" y="1217671"/>
                  </a:lnTo>
                  <a:lnTo>
                    <a:pt x="131299" y="1256386"/>
                  </a:lnTo>
                  <a:lnTo>
                    <a:pt x="157277" y="1293680"/>
                  </a:lnTo>
                  <a:lnTo>
                    <a:pt x="185274" y="1329476"/>
                  </a:lnTo>
                  <a:lnTo>
                    <a:pt x="215212" y="1363696"/>
                  </a:lnTo>
                  <a:lnTo>
                    <a:pt x="247012" y="1396264"/>
                  </a:lnTo>
                  <a:lnTo>
                    <a:pt x="280593" y="1427105"/>
                  </a:lnTo>
                  <a:lnTo>
                    <a:pt x="315878" y="1456139"/>
                  </a:lnTo>
                  <a:lnTo>
                    <a:pt x="352787" y="1483292"/>
                  </a:lnTo>
                  <a:lnTo>
                    <a:pt x="391241" y="1508486"/>
                  </a:lnTo>
                  <a:lnTo>
                    <a:pt x="431160" y="1531645"/>
                  </a:lnTo>
                  <a:lnTo>
                    <a:pt x="472467" y="1552692"/>
                  </a:lnTo>
                  <a:lnTo>
                    <a:pt x="515081" y="1571550"/>
                  </a:lnTo>
                  <a:lnTo>
                    <a:pt x="558924" y="1588142"/>
                  </a:lnTo>
                  <a:lnTo>
                    <a:pt x="603916" y="1602393"/>
                  </a:lnTo>
                  <a:lnTo>
                    <a:pt x="649979" y="1614224"/>
                  </a:lnTo>
                  <a:lnTo>
                    <a:pt x="697033" y="1623560"/>
                  </a:lnTo>
                  <a:lnTo>
                    <a:pt x="744999" y="1630323"/>
                  </a:lnTo>
                  <a:lnTo>
                    <a:pt x="793798" y="1634437"/>
                  </a:lnTo>
                  <a:lnTo>
                    <a:pt x="843352" y="1635826"/>
                  </a:lnTo>
                  <a:lnTo>
                    <a:pt x="892905" y="1634437"/>
                  </a:lnTo>
                  <a:lnTo>
                    <a:pt x="941704" y="1630323"/>
                  </a:lnTo>
                  <a:lnTo>
                    <a:pt x="989670" y="1623560"/>
                  </a:lnTo>
                  <a:lnTo>
                    <a:pt x="1036724" y="1614224"/>
                  </a:lnTo>
                  <a:lnTo>
                    <a:pt x="1082787" y="1602393"/>
                  </a:lnTo>
                  <a:lnTo>
                    <a:pt x="1127779" y="1588142"/>
                  </a:lnTo>
                  <a:lnTo>
                    <a:pt x="1171622" y="1571550"/>
                  </a:lnTo>
                  <a:lnTo>
                    <a:pt x="1214236" y="1552692"/>
                  </a:lnTo>
                  <a:lnTo>
                    <a:pt x="1255543" y="1531645"/>
                  </a:lnTo>
                  <a:lnTo>
                    <a:pt x="1295462" y="1508486"/>
                  </a:lnTo>
                  <a:lnTo>
                    <a:pt x="1333916" y="1483292"/>
                  </a:lnTo>
                  <a:lnTo>
                    <a:pt x="1370825" y="1456139"/>
                  </a:lnTo>
                  <a:lnTo>
                    <a:pt x="1406110" y="1427105"/>
                  </a:lnTo>
                  <a:lnTo>
                    <a:pt x="1439691" y="1396264"/>
                  </a:lnTo>
                  <a:lnTo>
                    <a:pt x="1471490" y="1363696"/>
                  </a:lnTo>
                  <a:lnTo>
                    <a:pt x="1501428" y="1329476"/>
                  </a:lnTo>
                  <a:lnTo>
                    <a:pt x="1529425" y="1293680"/>
                  </a:lnTo>
                  <a:lnTo>
                    <a:pt x="1555403" y="1256386"/>
                  </a:lnTo>
                  <a:lnTo>
                    <a:pt x="1579282" y="1217671"/>
                  </a:lnTo>
                  <a:lnTo>
                    <a:pt x="1600984" y="1177610"/>
                  </a:lnTo>
                  <a:lnTo>
                    <a:pt x="1620428" y="1136281"/>
                  </a:lnTo>
                  <a:lnTo>
                    <a:pt x="1637537" y="1093761"/>
                  </a:lnTo>
                  <a:lnTo>
                    <a:pt x="1652230" y="1050126"/>
                  </a:lnTo>
                  <a:lnTo>
                    <a:pt x="1664429" y="1005453"/>
                  </a:lnTo>
                  <a:lnTo>
                    <a:pt x="1674055" y="959818"/>
                  </a:lnTo>
                  <a:lnTo>
                    <a:pt x="1681029" y="913299"/>
                  </a:lnTo>
                  <a:lnTo>
                    <a:pt x="1685271" y="865971"/>
                  </a:lnTo>
                  <a:lnTo>
                    <a:pt x="1686703" y="817913"/>
                  </a:lnTo>
                  <a:lnTo>
                    <a:pt x="1685271" y="769854"/>
                  </a:lnTo>
                  <a:lnTo>
                    <a:pt x="1681029" y="722527"/>
                  </a:lnTo>
                  <a:lnTo>
                    <a:pt x="1674055" y="676007"/>
                  </a:lnTo>
                  <a:lnTo>
                    <a:pt x="1664429" y="630372"/>
                  </a:lnTo>
                  <a:lnTo>
                    <a:pt x="1652230" y="585699"/>
                  </a:lnTo>
                  <a:lnTo>
                    <a:pt x="1637537" y="542064"/>
                  </a:lnTo>
                  <a:lnTo>
                    <a:pt x="1620428" y="499544"/>
                  </a:lnTo>
                  <a:lnTo>
                    <a:pt x="1600984" y="458215"/>
                  </a:lnTo>
                  <a:lnTo>
                    <a:pt x="1579282" y="418154"/>
                  </a:lnTo>
                  <a:lnTo>
                    <a:pt x="1555403" y="379439"/>
                  </a:lnTo>
                  <a:lnTo>
                    <a:pt x="1529425" y="342145"/>
                  </a:lnTo>
                  <a:lnTo>
                    <a:pt x="1501428" y="306350"/>
                  </a:lnTo>
                  <a:lnTo>
                    <a:pt x="1471490" y="272129"/>
                  </a:lnTo>
                  <a:lnTo>
                    <a:pt x="1439691" y="239561"/>
                  </a:lnTo>
                  <a:lnTo>
                    <a:pt x="1406110" y="208721"/>
                  </a:lnTo>
                  <a:lnTo>
                    <a:pt x="1370825" y="179686"/>
                  </a:lnTo>
                  <a:lnTo>
                    <a:pt x="1333916" y="152533"/>
                  </a:lnTo>
                  <a:lnTo>
                    <a:pt x="1295462" y="127339"/>
                  </a:lnTo>
                  <a:lnTo>
                    <a:pt x="1255543" y="104180"/>
                  </a:lnTo>
                  <a:lnTo>
                    <a:pt x="1214236" y="83133"/>
                  </a:lnTo>
                  <a:lnTo>
                    <a:pt x="1171622" y="64275"/>
                  </a:lnTo>
                  <a:lnTo>
                    <a:pt x="1127779" y="47683"/>
                  </a:lnTo>
                  <a:lnTo>
                    <a:pt x="1082787" y="33432"/>
                  </a:lnTo>
                  <a:lnTo>
                    <a:pt x="1036724" y="21601"/>
                  </a:lnTo>
                  <a:lnTo>
                    <a:pt x="989670" y="12265"/>
                  </a:lnTo>
                  <a:lnTo>
                    <a:pt x="941704" y="5502"/>
                  </a:lnTo>
                  <a:lnTo>
                    <a:pt x="892905" y="1388"/>
                  </a:lnTo>
                  <a:lnTo>
                    <a:pt x="843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2623" y="898654"/>
              <a:ext cx="1687195" cy="1636395"/>
            </a:xfrm>
            <a:custGeom>
              <a:avLst/>
              <a:gdLst/>
              <a:ahLst/>
              <a:cxnLst/>
              <a:rect l="l" t="t" r="r" b="b"/>
              <a:pathLst>
                <a:path w="1687195" h="1636395">
                  <a:moveTo>
                    <a:pt x="0" y="817913"/>
                  </a:moveTo>
                  <a:lnTo>
                    <a:pt x="1431" y="769854"/>
                  </a:lnTo>
                  <a:lnTo>
                    <a:pt x="5673" y="722527"/>
                  </a:lnTo>
                  <a:lnTo>
                    <a:pt x="12647" y="676008"/>
                  </a:lnTo>
                  <a:lnTo>
                    <a:pt x="22273" y="630373"/>
                  </a:lnTo>
                  <a:lnTo>
                    <a:pt x="34472" y="585700"/>
                  </a:lnTo>
                  <a:lnTo>
                    <a:pt x="49166" y="542064"/>
                  </a:lnTo>
                  <a:lnTo>
                    <a:pt x="66274" y="499544"/>
                  </a:lnTo>
                  <a:lnTo>
                    <a:pt x="85719" y="458215"/>
                  </a:lnTo>
                  <a:lnTo>
                    <a:pt x="107420" y="418155"/>
                  </a:lnTo>
                  <a:lnTo>
                    <a:pt x="131299" y="379439"/>
                  </a:lnTo>
                  <a:lnTo>
                    <a:pt x="157277" y="342145"/>
                  </a:lnTo>
                  <a:lnTo>
                    <a:pt x="185274" y="306350"/>
                  </a:lnTo>
                  <a:lnTo>
                    <a:pt x="215212" y="272129"/>
                  </a:lnTo>
                  <a:lnTo>
                    <a:pt x="247012" y="239561"/>
                  </a:lnTo>
                  <a:lnTo>
                    <a:pt x="280593" y="208721"/>
                  </a:lnTo>
                  <a:lnTo>
                    <a:pt x="315878" y="179686"/>
                  </a:lnTo>
                  <a:lnTo>
                    <a:pt x="352787" y="152533"/>
                  </a:lnTo>
                  <a:lnTo>
                    <a:pt x="391240" y="127339"/>
                  </a:lnTo>
                  <a:lnTo>
                    <a:pt x="431160" y="104180"/>
                  </a:lnTo>
                  <a:lnTo>
                    <a:pt x="472467" y="83133"/>
                  </a:lnTo>
                  <a:lnTo>
                    <a:pt x="515081" y="64275"/>
                  </a:lnTo>
                  <a:lnTo>
                    <a:pt x="558924" y="47683"/>
                  </a:lnTo>
                  <a:lnTo>
                    <a:pt x="603916" y="33432"/>
                  </a:lnTo>
                  <a:lnTo>
                    <a:pt x="649979" y="21601"/>
                  </a:lnTo>
                  <a:lnTo>
                    <a:pt x="697033" y="12266"/>
                  </a:lnTo>
                  <a:lnTo>
                    <a:pt x="744999" y="5502"/>
                  </a:lnTo>
                  <a:lnTo>
                    <a:pt x="793798" y="1388"/>
                  </a:lnTo>
                  <a:lnTo>
                    <a:pt x="843352" y="0"/>
                  </a:lnTo>
                  <a:lnTo>
                    <a:pt x="892905" y="1388"/>
                  </a:lnTo>
                  <a:lnTo>
                    <a:pt x="941704" y="5502"/>
                  </a:lnTo>
                  <a:lnTo>
                    <a:pt x="989670" y="12266"/>
                  </a:lnTo>
                  <a:lnTo>
                    <a:pt x="1036724" y="21601"/>
                  </a:lnTo>
                  <a:lnTo>
                    <a:pt x="1082787" y="33432"/>
                  </a:lnTo>
                  <a:lnTo>
                    <a:pt x="1127779" y="47683"/>
                  </a:lnTo>
                  <a:lnTo>
                    <a:pt x="1171622" y="64275"/>
                  </a:lnTo>
                  <a:lnTo>
                    <a:pt x="1214236" y="83133"/>
                  </a:lnTo>
                  <a:lnTo>
                    <a:pt x="1255543" y="104180"/>
                  </a:lnTo>
                  <a:lnTo>
                    <a:pt x="1295462" y="127339"/>
                  </a:lnTo>
                  <a:lnTo>
                    <a:pt x="1333916" y="152533"/>
                  </a:lnTo>
                  <a:lnTo>
                    <a:pt x="1370825" y="179686"/>
                  </a:lnTo>
                  <a:lnTo>
                    <a:pt x="1406110" y="208721"/>
                  </a:lnTo>
                  <a:lnTo>
                    <a:pt x="1439691" y="239561"/>
                  </a:lnTo>
                  <a:lnTo>
                    <a:pt x="1471491" y="272129"/>
                  </a:lnTo>
                  <a:lnTo>
                    <a:pt x="1501428" y="306350"/>
                  </a:lnTo>
                  <a:lnTo>
                    <a:pt x="1529426" y="342145"/>
                  </a:lnTo>
                  <a:lnTo>
                    <a:pt x="1555404" y="379439"/>
                  </a:lnTo>
                  <a:lnTo>
                    <a:pt x="1579283" y="418155"/>
                  </a:lnTo>
                  <a:lnTo>
                    <a:pt x="1600984" y="458215"/>
                  </a:lnTo>
                  <a:lnTo>
                    <a:pt x="1620429" y="499544"/>
                  </a:lnTo>
                  <a:lnTo>
                    <a:pt x="1637537" y="542064"/>
                  </a:lnTo>
                  <a:lnTo>
                    <a:pt x="1652231" y="585700"/>
                  </a:lnTo>
                  <a:lnTo>
                    <a:pt x="1664430" y="630373"/>
                  </a:lnTo>
                  <a:lnTo>
                    <a:pt x="1674056" y="676008"/>
                  </a:lnTo>
                  <a:lnTo>
                    <a:pt x="1681030" y="722527"/>
                  </a:lnTo>
                  <a:lnTo>
                    <a:pt x="1685272" y="769854"/>
                  </a:lnTo>
                  <a:lnTo>
                    <a:pt x="1686704" y="817913"/>
                  </a:lnTo>
                  <a:lnTo>
                    <a:pt x="1685272" y="865972"/>
                  </a:lnTo>
                  <a:lnTo>
                    <a:pt x="1681030" y="913299"/>
                  </a:lnTo>
                  <a:lnTo>
                    <a:pt x="1674056" y="959818"/>
                  </a:lnTo>
                  <a:lnTo>
                    <a:pt x="1664430" y="1005453"/>
                  </a:lnTo>
                  <a:lnTo>
                    <a:pt x="1652231" y="1050126"/>
                  </a:lnTo>
                  <a:lnTo>
                    <a:pt x="1637537" y="1093762"/>
                  </a:lnTo>
                  <a:lnTo>
                    <a:pt x="1620429" y="1136282"/>
                  </a:lnTo>
                  <a:lnTo>
                    <a:pt x="1600984" y="1177611"/>
                  </a:lnTo>
                  <a:lnTo>
                    <a:pt x="1579283" y="1217671"/>
                  </a:lnTo>
                  <a:lnTo>
                    <a:pt x="1555404" y="1256387"/>
                  </a:lnTo>
                  <a:lnTo>
                    <a:pt x="1529426" y="1293681"/>
                  </a:lnTo>
                  <a:lnTo>
                    <a:pt x="1501428" y="1329476"/>
                  </a:lnTo>
                  <a:lnTo>
                    <a:pt x="1471491" y="1363697"/>
                  </a:lnTo>
                  <a:lnTo>
                    <a:pt x="1439691" y="1396265"/>
                  </a:lnTo>
                  <a:lnTo>
                    <a:pt x="1406110" y="1427105"/>
                  </a:lnTo>
                  <a:lnTo>
                    <a:pt x="1370825" y="1456140"/>
                  </a:lnTo>
                  <a:lnTo>
                    <a:pt x="1333916" y="1483293"/>
                  </a:lnTo>
                  <a:lnTo>
                    <a:pt x="1295462" y="1508487"/>
                  </a:lnTo>
                  <a:lnTo>
                    <a:pt x="1255543" y="1531646"/>
                  </a:lnTo>
                  <a:lnTo>
                    <a:pt x="1214236" y="1552693"/>
                  </a:lnTo>
                  <a:lnTo>
                    <a:pt x="1171622" y="1571551"/>
                  </a:lnTo>
                  <a:lnTo>
                    <a:pt x="1127779" y="1588143"/>
                  </a:lnTo>
                  <a:lnTo>
                    <a:pt x="1082787" y="1602394"/>
                  </a:lnTo>
                  <a:lnTo>
                    <a:pt x="1036724" y="1614225"/>
                  </a:lnTo>
                  <a:lnTo>
                    <a:pt x="989670" y="1623561"/>
                  </a:lnTo>
                  <a:lnTo>
                    <a:pt x="941704" y="1630324"/>
                  </a:lnTo>
                  <a:lnTo>
                    <a:pt x="892905" y="1634438"/>
                  </a:lnTo>
                  <a:lnTo>
                    <a:pt x="843352" y="1635827"/>
                  </a:lnTo>
                  <a:lnTo>
                    <a:pt x="793798" y="1634438"/>
                  </a:lnTo>
                  <a:lnTo>
                    <a:pt x="744999" y="1630324"/>
                  </a:lnTo>
                  <a:lnTo>
                    <a:pt x="697033" y="1623561"/>
                  </a:lnTo>
                  <a:lnTo>
                    <a:pt x="649979" y="1614225"/>
                  </a:lnTo>
                  <a:lnTo>
                    <a:pt x="603916" y="1602394"/>
                  </a:lnTo>
                  <a:lnTo>
                    <a:pt x="558924" y="1588143"/>
                  </a:lnTo>
                  <a:lnTo>
                    <a:pt x="515081" y="1571551"/>
                  </a:lnTo>
                  <a:lnTo>
                    <a:pt x="472467" y="1552693"/>
                  </a:lnTo>
                  <a:lnTo>
                    <a:pt x="431160" y="1531646"/>
                  </a:lnTo>
                  <a:lnTo>
                    <a:pt x="391240" y="1508487"/>
                  </a:lnTo>
                  <a:lnTo>
                    <a:pt x="352787" y="1483293"/>
                  </a:lnTo>
                  <a:lnTo>
                    <a:pt x="315878" y="1456140"/>
                  </a:lnTo>
                  <a:lnTo>
                    <a:pt x="280593" y="1427105"/>
                  </a:lnTo>
                  <a:lnTo>
                    <a:pt x="247012" y="1396265"/>
                  </a:lnTo>
                  <a:lnTo>
                    <a:pt x="215212" y="1363697"/>
                  </a:lnTo>
                  <a:lnTo>
                    <a:pt x="185274" y="1329476"/>
                  </a:lnTo>
                  <a:lnTo>
                    <a:pt x="157277" y="1293681"/>
                  </a:lnTo>
                  <a:lnTo>
                    <a:pt x="131299" y="1256387"/>
                  </a:lnTo>
                  <a:lnTo>
                    <a:pt x="107420" y="1217671"/>
                  </a:lnTo>
                  <a:lnTo>
                    <a:pt x="85719" y="1177611"/>
                  </a:lnTo>
                  <a:lnTo>
                    <a:pt x="66274" y="1136282"/>
                  </a:lnTo>
                  <a:lnTo>
                    <a:pt x="49166" y="1093762"/>
                  </a:lnTo>
                  <a:lnTo>
                    <a:pt x="34472" y="1050126"/>
                  </a:lnTo>
                  <a:lnTo>
                    <a:pt x="22273" y="1005453"/>
                  </a:lnTo>
                  <a:lnTo>
                    <a:pt x="12647" y="959818"/>
                  </a:lnTo>
                  <a:lnTo>
                    <a:pt x="5673" y="913299"/>
                  </a:lnTo>
                  <a:lnTo>
                    <a:pt x="1431" y="865972"/>
                  </a:lnTo>
                  <a:lnTo>
                    <a:pt x="0" y="817913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7533" y="1684867"/>
              <a:ext cx="795866" cy="7112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91732" y="1413932"/>
              <a:ext cx="474133" cy="4318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4399" y="905932"/>
              <a:ext cx="762000" cy="7620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49399" y="1075266"/>
              <a:ext cx="745066" cy="46566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670893" y="1130299"/>
            <a:ext cx="48958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inbox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17132" y="1693333"/>
            <a:ext cx="643466" cy="4741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741477" y="1748366"/>
            <a:ext cx="387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Times New Roman"/>
                <a:cs typeface="Times New Roman"/>
              </a:rPr>
              <a:t>Sent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58333" y="1888066"/>
            <a:ext cx="668866" cy="46566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177934" y="1943099"/>
            <a:ext cx="410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draft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1303" y="774556"/>
            <a:ext cx="2571750" cy="3950335"/>
            <a:chOff x="401303" y="774556"/>
            <a:chExt cx="2571750" cy="3950335"/>
          </a:xfrm>
        </p:grpSpPr>
        <p:sp>
          <p:nvSpPr>
            <p:cNvPr id="59" name="object 59"/>
            <p:cNvSpPr/>
            <p:nvPr/>
          </p:nvSpPr>
          <p:spPr>
            <a:xfrm>
              <a:off x="414003" y="787256"/>
              <a:ext cx="2546350" cy="3375660"/>
            </a:xfrm>
            <a:custGeom>
              <a:avLst/>
              <a:gdLst/>
              <a:ahLst/>
              <a:cxnLst/>
              <a:rect l="l" t="t" r="r" b="b"/>
              <a:pathLst>
                <a:path w="2546350" h="3375660">
                  <a:moveTo>
                    <a:pt x="0" y="424328"/>
                  </a:moveTo>
                  <a:lnTo>
                    <a:pt x="2489" y="378093"/>
                  </a:lnTo>
                  <a:lnTo>
                    <a:pt x="9787" y="333299"/>
                  </a:lnTo>
                  <a:lnTo>
                    <a:pt x="21632" y="290207"/>
                  </a:lnTo>
                  <a:lnTo>
                    <a:pt x="37767" y="249075"/>
                  </a:lnTo>
                  <a:lnTo>
                    <a:pt x="57933" y="210161"/>
                  </a:lnTo>
                  <a:lnTo>
                    <a:pt x="81870" y="173725"/>
                  </a:lnTo>
                  <a:lnTo>
                    <a:pt x="109321" y="140025"/>
                  </a:lnTo>
                  <a:lnTo>
                    <a:pt x="140025" y="109321"/>
                  </a:lnTo>
                  <a:lnTo>
                    <a:pt x="173725" y="81870"/>
                  </a:lnTo>
                  <a:lnTo>
                    <a:pt x="210161" y="57933"/>
                  </a:lnTo>
                  <a:lnTo>
                    <a:pt x="249075" y="37767"/>
                  </a:lnTo>
                  <a:lnTo>
                    <a:pt x="290208" y="21632"/>
                  </a:lnTo>
                  <a:lnTo>
                    <a:pt x="333300" y="9787"/>
                  </a:lnTo>
                  <a:lnTo>
                    <a:pt x="378093" y="2489"/>
                  </a:lnTo>
                  <a:lnTo>
                    <a:pt x="424328" y="0"/>
                  </a:lnTo>
                  <a:lnTo>
                    <a:pt x="2121603" y="0"/>
                  </a:lnTo>
                  <a:lnTo>
                    <a:pt x="2167838" y="2489"/>
                  </a:lnTo>
                  <a:lnTo>
                    <a:pt x="2212631" y="9787"/>
                  </a:lnTo>
                  <a:lnTo>
                    <a:pt x="2255724" y="21632"/>
                  </a:lnTo>
                  <a:lnTo>
                    <a:pt x="2296856" y="37767"/>
                  </a:lnTo>
                  <a:lnTo>
                    <a:pt x="2335770" y="57933"/>
                  </a:lnTo>
                  <a:lnTo>
                    <a:pt x="2372206" y="81870"/>
                  </a:lnTo>
                  <a:lnTo>
                    <a:pt x="2405906" y="109321"/>
                  </a:lnTo>
                  <a:lnTo>
                    <a:pt x="2436610" y="140025"/>
                  </a:lnTo>
                  <a:lnTo>
                    <a:pt x="2464061" y="173725"/>
                  </a:lnTo>
                  <a:lnTo>
                    <a:pt x="2487998" y="210161"/>
                  </a:lnTo>
                  <a:lnTo>
                    <a:pt x="2508164" y="249075"/>
                  </a:lnTo>
                  <a:lnTo>
                    <a:pt x="2524299" y="290207"/>
                  </a:lnTo>
                  <a:lnTo>
                    <a:pt x="2536145" y="333299"/>
                  </a:lnTo>
                  <a:lnTo>
                    <a:pt x="2543442" y="378093"/>
                  </a:lnTo>
                  <a:lnTo>
                    <a:pt x="2545932" y="424328"/>
                  </a:lnTo>
                  <a:lnTo>
                    <a:pt x="2545932" y="2950927"/>
                  </a:lnTo>
                  <a:lnTo>
                    <a:pt x="2543442" y="2997162"/>
                  </a:lnTo>
                  <a:lnTo>
                    <a:pt x="2536145" y="3041955"/>
                  </a:lnTo>
                  <a:lnTo>
                    <a:pt x="2524299" y="3085047"/>
                  </a:lnTo>
                  <a:lnTo>
                    <a:pt x="2508164" y="3126179"/>
                  </a:lnTo>
                  <a:lnTo>
                    <a:pt x="2487998" y="3165093"/>
                  </a:lnTo>
                  <a:lnTo>
                    <a:pt x="2464061" y="3201529"/>
                  </a:lnTo>
                  <a:lnTo>
                    <a:pt x="2436610" y="3235229"/>
                  </a:lnTo>
                  <a:lnTo>
                    <a:pt x="2405906" y="3265933"/>
                  </a:lnTo>
                  <a:lnTo>
                    <a:pt x="2372206" y="3293384"/>
                  </a:lnTo>
                  <a:lnTo>
                    <a:pt x="2335770" y="3317321"/>
                  </a:lnTo>
                  <a:lnTo>
                    <a:pt x="2296856" y="3337487"/>
                  </a:lnTo>
                  <a:lnTo>
                    <a:pt x="2255724" y="3353622"/>
                  </a:lnTo>
                  <a:lnTo>
                    <a:pt x="2212631" y="3365468"/>
                  </a:lnTo>
                  <a:lnTo>
                    <a:pt x="2167838" y="3372765"/>
                  </a:lnTo>
                  <a:lnTo>
                    <a:pt x="2121603" y="3375255"/>
                  </a:lnTo>
                  <a:lnTo>
                    <a:pt x="424328" y="3375255"/>
                  </a:lnTo>
                  <a:lnTo>
                    <a:pt x="378093" y="3372765"/>
                  </a:lnTo>
                  <a:lnTo>
                    <a:pt x="333300" y="3365468"/>
                  </a:lnTo>
                  <a:lnTo>
                    <a:pt x="290208" y="3353622"/>
                  </a:lnTo>
                  <a:lnTo>
                    <a:pt x="249075" y="3337487"/>
                  </a:lnTo>
                  <a:lnTo>
                    <a:pt x="210161" y="3317321"/>
                  </a:lnTo>
                  <a:lnTo>
                    <a:pt x="173725" y="3293384"/>
                  </a:lnTo>
                  <a:lnTo>
                    <a:pt x="140025" y="3265933"/>
                  </a:lnTo>
                  <a:lnTo>
                    <a:pt x="109321" y="3235229"/>
                  </a:lnTo>
                  <a:lnTo>
                    <a:pt x="81870" y="3201529"/>
                  </a:lnTo>
                  <a:lnTo>
                    <a:pt x="57933" y="3165093"/>
                  </a:lnTo>
                  <a:lnTo>
                    <a:pt x="37767" y="3126179"/>
                  </a:lnTo>
                  <a:lnTo>
                    <a:pt x="21632" y="3085047"/>
                  </a:lnTo>
                  <a:lnTo>
                    <a:pt x="9787" y="3041955"/>
                  </a:lnTo>
                  <a:lnTo>
                    <a:pt x="2489" y="2997162"/>
                  </a:lnTo>
                  <a:lnTo>
                    <a:pt x="0" y="2950927"/>
                  </a:lnTo>
                  <a:lnTo>
                    <a:pt x="0" y="424328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4400" y="4148666"/>
              <a:ext cx="1464732" cy="575733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62303" y="4203699"/>
            <a:ext cx="1143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Examples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005667" y="4927600"/>
            <a:ext cx="1405890" cy="1304290"/>
            <a:chOff x="3005667" y="4927600"/>
            <a:chExt cx="1405890" cy="1304290"/>
          </a:xfrm>
        </p:grpSpPr>
        <p:pic>
          <p:nvPicPr>
            <p:cNvPr id="63" name="object 6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41132" y="4927600"/>
              <a:ext cx="897466" cy="8974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05667" y="5765800"/>
              <a:ext cx="1405467" cy="46566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125076" y="5812370"/>
            <a:ext cx="11506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Sensor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output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794932" y="4868333"/>
            <a:ext cx="1210945" cy="1312545"/>
            <a:chOff x="1794932" y="4868333"/>
            <a:chExt cx="1210945" cy="1312545"/>
          </a:xfrm>
        </p:grpSpPr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40467" y="4868333"/>
              <a:ext cx="778933" cy="9059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4932" y="5715000"/>
              <a:ext cx="1210733" cy="46566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921713" y="5770028"/>
            <a:ext cx="94741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Server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logs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133600" y="4381351"/>
            <a:ext cx="6219825" cy="2214245"/>
            <a:chOff x="2133600" y="4381351"/>
            <a:chExt cx="6219825" cy="2214245"/>
          </a:xfrm>
        </p:grpSpPr>
        <p:sp>
          <p:nvSpPr>
            <p:cNvPr id="71" name="object 71"/>
            <p:cNvSpPr/>
            <p:nvPr/>
          </p:nvSpPr>
          <p:spPr>
            <a:xfrm>
              <a:off x="5567808" y="4394051"/>
              <a:ext cx="2773045" cy="1682750"/>
            </a:xfrm>
            <a:custGeom>
              <a:avLst/>
              <a:gdLst/>
              <a:ahLst/>
              <a:cxnLst/>
              <a:rect l="l" t="t" r="r" b="b"/>
              <a:pathLst>
                <a:path w="2773045" h="1682750">
                  <a:moveTo>
                    <a:pt x="0" y="280436"/>
                  </a:moveTo>
                  <a:lnTo>
                    <a:pt x="3670" y="234948"/>
                  </a:lnTo>
                  <a:lnTo>
                    <a:pt x="14296" y="191796"/>
                  </a:lnTo>
                  <a:lnTo>
                    <a:pt x="31301" y="151559"/>
                  </a:lnTo>
                  <a:lnTo>
                    <a:pt x="54107" y="114814"/>
                  </a:lnTo>
                  <a:lnTo>
                    <a:pt x="82137" y="82137"/>
                  </a:lnTo>
                  <a:lnTo>
                    <a:pt x="114814" y="54107"/>
                  </a:lnTo>
                  <a:lnTo>
                    <a:pt x="151559" y="31301"/>
                  </a:lnTo>
                  <a:lnTo>
                    <a:pt x="191796" y="14296"/>
                  </a:lnTo>
                  <a:lnTo>
                    <a:pt x="234947" y="3670"/>
                  </a:lnTo>
                  <a:lnTo>
                    <a:pt x="280436" y="0"/>
                  </a:lnTo>
                  <a:lnTo>
                    <a:pt x="2491999" y="0"/>
                  </a:lnTo>
                  <a:lnTo>
                    <a:pt x="2537487" y="3670"/>
                  </a:lnTo>
                  <a:lnTo>
                    <a:pt x="2580638" y="14296"/>
                  </a:lnTo>
                  <a:lnTo>
                    <a:pt x="2620875" y="31301"/>
                  </a:lnTo>
                  <a:lnTo>
                    <a:pt x="2657620" y="54107"/>
                  </a:lnTo>
                  <a:lnTo>
                    <a:pt x="2690297" y="82137"/>
                  </a:lnTo>
                  <a:lnTo>
                    <a:pt x="2718327" y="114814"/>
                  </a:lnTo>
                  <a:lnTo>
                    <a:pt x="2741133" y="151559"/>
                  </a:lnTo>
                  <a:lnTo>
                    <a:pt x="2758138" y="191796"/>
                  </a:lnTo>
                  <a:lnTo>
                    <a:pt x="2768764" y="234948"/>
                  </a:lnTo>
                  <a:lnTo>
                    <a:pt x="2772435" y="280436"/>
                  </a:lnTo>
                  <a:lnTo>
                    <a:pt x="2772435" y="1402155"/>
                  </a:lnTo>
                  <a:lnTo>
                    <a:pt x="2768764" y="1447643"/>
                  </a:lnTo>
                  <a:lnTo>
                    <a:pt x="2758138" y="1490794"/>
                  </a:lnTo>
                  <a:lnTo>
                    <a:pt x="2741133" y="1531031"/>
                  </a:lnTo>
                  <a:lnTo>
                    <a:pt x="2718327" y="1567777"/>
                  </a:lnTo>
                  <a:lnTo>
                    <a:pt x="2690297" y="1600453"/>
                  </a:lnTo>
                  <a:lnTo>
                    <a:pt x="2657620" y="1628483"/>
                  </a:lnTo>
                  <a:lnTo>
                    <a:pt x="2620875" y="1651290"/>
                  </a:lnTo>
                  <a:lnTo>
                    <a:pt x="2580638" y="1668295"/>
                  </a:lnTo>
                  <a:lnTo>
                    <a:pt x="2537487" y="1678921"/>
                  </a:lnTo>
                  <a:lnTo>
                    <a:pt x="2491999" y="1682592"/>
                  </a:lnTo>
                  <a:lnTo>
                    <a:pt x="280436" y="1682592"/>
                  </a:lnTo>
                  <a:lnTo>
                    <a:pt x="234947" y="1678921"/>
                  </a:lnTo>
                  <a:lnTo>
                    <a:pt x="191796" y="1668295"/>
                  </a:lnTo>
                  <a:lnTo>
                    <a:pt x="151559" y="1651290"/>
                  </a:lnTo>
                  <a:lnTo>
                    <a:pt x="114814" y="1628483"/>
                  </a:lnTo>
                  <a:lnTo>
                    <a:pt x="82137" y="1600453"/>
                  </a:lnTo>
                  <a:lnTo>
                    <a:pt x="54107" y="1567777"/>
                  </a:lnTo>
                  <a:lnTo>
                    <a:pt x="31301" y="1531031"/>
                  </a:lnTo>
                  <a:lnTo>
                    <a:pt x="14296" y="1490794"/>
                  </a:lnTo>
                  <a:lnTo>
                    <a:pt x="3670" y="1447643"/>
                  </a:lnTo>
                  <a:lnTo>
                    <a:pt x="0" y="1402155"/>
                  </a:lnTo>
                  <a:lnTo>
                    <a:pt x="0" y="280436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33600" y="6019799"/>
              <a:ext cx="1803400" cy="575733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2284173" y="6074828"/>
            <a:ext cx="1478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Applications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955173" y="1863479"/>
            <a:ext cx="3178175" cy="3173730"/>
            <a:chOff x="2955173" y="1863479"/>
            <a:chExt cx="3178175" cy="3173730"/>
          </a:xfrm>
        </p:grpSpPr>
        <p:sp>
          <p:nvSpPr>
            <p:cNvPr id="75" name="object 75"/>
            <p:cNvSpPr/>
            <p:nvPr/>
          </p:nvSpPr>
          <p:spPr>
            <a:xfrm>
              <a:off x="2959935" y="1868242"/>
              <a:ext cx="641350" cy="388620"/>
            </a:xfrm>
            <a:custGeom>
              <a:avLst/>
              <a:gdLst/>
              <a:ahLst/>
              <a:cxnLst/>
              <a:rect l="l" t="t" r="r" b="b"/>
              <a:pathLst>
                <a:path w="641350" h="388619">
                  <a:moveTo>
                    <a:pt x="0" y="0"/>
                  </a:moveTo>
                  <a:lnTo>
                    <a:pt x="641174" y="0"/>
                  </a:lnTo>
                  <a:lnTo>
                    <a:pt x="641174" y="388128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74482" y="2282574"/>
              <a:ext cx="454025" cy="440690"/>
            </a:xfrm>
            <a:custGeom>
              <a:avLst/>
              <a:gdLst/>
              <a:ahLst/>
              <a:cxnLst/>
              <a:rect l="l" t="t" r="r" b="b"/>
              <a:pathLst>
                <a:path w="454025" h="440689">
                  <a:moveTo>
                    <a:pt x="453623" y="0"/>
                  </a:moveTo>
                  <a:lnTo>
                    <a:pt x="226811" y="0"/>
                  </a:lnTo>
                  <a:lnTo>
                    <a:pt x="226811" y="440571"/>
                  </a:lnTo>
                  <a:lnTo>
                    <a:pt x="0" y="440571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529962" y="4461939"/>
              <a:ext cx="508634" cy="334645"/>
            </a:xfrm>
            <a:custGeom>
              <a:avLst/>
              <a:gdLst/>
              <a:ahLst/>
              <a:cxnLst/>
              <a:rect l="l" t="t" r="r" b="b"/>
              <a:pathLst>
                <a:path w="508635" h="334645">
                  <a:moveTo>
                    <a:pt x="0" y="334069"/>
                  </a:moveTo>
                  <a:lnTo>
                    <a:pt x="254219" y="334069"/>
                  </a:lnTo>
                  <a:lnTo>
                    <a:pt x="254219" y="0"/>
                  </a:lnTo>
                  <a:lnTo>
                    <a:pt x="508438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298730" y="4214853"/>
              <a:ext cx="247015" cy="817244"/>
            </a:xfrm>
            <a:custGeom>
              <a:avLst/>
              <a:gdLst/>
              <a:ahLst/>
              <a:cxnLst/>
              <a:rect l="l" t="t" r="r" b="b"/>
              <a:pathLst>
                <a:path w="247014" h="817245">
                  <a:moveTo>
                    <a:pt x="0" y="0"/>
                  </a:moveTo>
                  <a:lnTo>
                    <a:pt x="0" y="816966"/>
                  </a:lnTo>
                  <a:lnTo>
                    <a:pt x="246414" y="816966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25815" y="6437721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50" y="577849"/>
            <a:ext cx="8140700" cy="5882005"/>
            <a:chOff x="577850" y="577849"/>
            <a:chExt cx="8140700" cy="5882005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5248" y="1868242"/>
              <a:ext cx="2498725" cy="2650490"/>
            </a:xfrm>
            <a:custGeom>
              <a:avLst/>
              <a:gdLst/>
              <a:ahLst/>
              <a:cxnLst/>
              <a:rect l="l" t="t" r="r" b="b"/>
              <a:pathLst>
                <a:path w="2498725" h="2650490">
                  <a:moveTo>
                    <a:pt x="0" y="1325153"/>
                  </a:moveTo>
                  <a:lnTo>
                    <a:pt x="861" y="1275473"/>
                  </a:lnTo>
                  <a:lnTo>
                    <a:pt x="3426" y="1226255"/>
                  </a:lnTo>
                  <a:lnTo>
                    <a:pt x="7663" y="1177530"/>
                  </a:lnTo>
                  <a:lnTo>
                    <a:pt x="13543" y="1129331"/>
                  </a:lnTo>
                  <a:lnTo>
                    <a:pt x="21036" y="1081690"/>
                  </a:lnTo>
                  <a:lnTo>
                    <a:pt x="30111" y="1034638"/>
                  </a:lnTo>
                  <a:lnTo>
                    <a:pt x="40738" y="988207"/>
                  </a:lnTo>
                  <a:lnTo>
                    <a:pt x="52886" y="942431"/>
                  </a:lnTo>
                  <a:lnTo>
                    <a:pt x="66527" y="897340"/>
                  </a:lnTo>
                  <a:lnTo>
                    <a:pt x="81629" y="852967"/>
                  </a:lnTo>
                  <a:lnTo>
                    <a:pt x="98162" y="809343"/>
                  </a:lnTo>
                  <a:lnTo>
                    <a:pt x="116097" y="766501"/>
                  </a:lnTo>
                  <a:lnTo>
                    <a:pt x="135402" y="724474"/>
                  </a:lnTo>
                  <a:lnTo>
                    <a:pt x="156048" y="683291"/>
                  </a:lnTo>
                  <a:lnTo>
                    <a:pt x="178005" y="642987"/>
                  </a:lnTo>
                  <a:lnTo>
                    <a:pt x="201242" y="603593"/>
                  </a:lnTo>
                  <a:lnTo>
                    <a:pt x="225729" y="565140"/>
                  </a:lnTo>
                  <a:lnTo>
                    <a:pt x="251436" y="527662"/>
                  </a:lnTo>
                  <a:lnTo>
                    <a:pt x="278333" y="491189"/>
                  </a:lnTo>
                  <a:lnTo>
                    <a:pt x="306390" y="455755"/>
                  </a:lnTo>
                  <a:lnTo>
                    <a:pt x="335575" y="421390"/>
                  </a:lnTo>
                  <a:lnTo>
                    <a:pt x="365861" y="388128"/>
                  </a:lnTo>
                  <a:lnTo>
                    <a:pt x="397215" y="355999"/>
                  </a:lnTo>
                  <a:lnTo>
                    <a:pt x="429608" y="325037"/>
                  </a:lnTo>
                  <a:lnTo>
                    <a:pt x="463009" y="295273"/>
                  </a:lnTo>
                  <a:lnTo>
                    <a:pt x="497389" y="266739"/>
                  </a:lnTo>
                  <a:lnTo>
                    <a:pt x="532718" y="239467"/>
                  </a:lnTo>
                  <a:lnTo>
                    <a:pt x="568964" y="213490"/>
                  </a:lnTo>
                  <a:lnTo>
                    <a:pt x="606098" y="188839"/>
                  </a:lnTo>
                  <a:lnTo>
                    <a:pt x="644090" y="165546"/>
                  </a:lnTo>
                  <a:lnTo>
                    <a:pt x="682910" y="143643"/>
                  </a:lnTo>
                  <a:lnTo>
                    <a:pt x="722527" y="123163"/>
                  </a:lnTo>
                  <a:lnTo>
                    <a:pt x="762910" y="104137"/>
                  </a:lnTo>
                  <a:lnTo>
                    <a:pt x="804031" y="86597"/>
                  </a:lnTo>
                  <a:lnTo>
                    <a:pt x="845859" y="70576"/>
                  </a:lnTo>
                  <a:lnTo>
                    <a:pt x="888363" y="56105"/>
                  </a:lnTo>
                  <a:lnTo>
                    <a:pt x="931513" y="43217"/>
                  </a:lnTo>
                  <a:lnTo>
                    <a:pt x="975280" y="31943"/>
                  </a:lnTo>
                  <a:lnTo>
                    <a:pt x="1019632" y="22316"/>
                  </a:lnTo>
                  <a:lnTo>
                    <a:pt x="1064541" y="14368"/>
                  </a:lnTo>
                  <a:lnTo>
                    <a:pt x="1109974" y="8130"/>
                  </a:lnTo>
                  <a:lnTo>
                    <a:pt x="1155904" y="3634"/>
                  </a:lnTo>
                  <a:lnTo>
                    <a:pt x="1202298" y="914"/>
                  </a:lnTo>
                  <a:lnTo>
                    <a:pt x="1249128" y="0"/>
                  </a:lnTo>
                  <a:lnTo>
                    <a:pt x="1295957" y="914"/>
                  </a:lnTo>
                  <a:lnTo>
                    <a:pt x="1342351" y="3634"/>
                  </a:lnTo>
                  <a:lnTo>
                    <a:pt x="1388281" y="8130"/>
                  </a:lnTo>
                  <a:lnTo>
                    <a:pt x="1433714" y="14368"/>
                  </a:lnTo>
                  <a:lnTo>
                    <a:pt x="1478623" y="22316"/>
                  </a:lnTo>
                  <a:lnTo>
                    <a:pt x="1522975" y="31943"/>
                  </a:lnTo>
                  <a:lnTo>
                    <a:pt x="1566742" y="43217"/>
                  </a:lnTo>
                  <a:lnTo>
                    <a:pt x="1609892" y="56105"/>
                  </a:lnTo>
                  <a:lnTo>
                    <a:pt x="1652396" y="70576"/>
                  </a:lnTo>
                  <a:lnTo>
                    <a:pt x="1694224" y="86597"/>
                  </a:lnTo>
                  <a:lnTo>
                    <a:pt x="1735344" y="104137"/>
                  </a:lnTo>
                  <a:lnTo>
                    <a:pt x="1775728" y="123163"/>
                  </a:lnTo>
                  <a:lnTo>
                    <a:pt x="1815345" y="143643"/>
                  </a:lnTo>
                  <a:lnTo>
                    <a:pt x="1854164" y="165546"/>
                  </a:lnTo>
                  <a:lnTo>
                    <a:pt x="1892156" y="188839"/>
                  </a:lnTo>
                  <a:lnTo>
                    <a:pt x="1929291" y="213490"/>
                  </a:lnTo>
                  <a:lnTo>
                    <a:pt x="1965537" y="239467"/>
                  </a:lnTo>
                  <a:lnTo>
                    <a:pt x="2000865" y="266739"/>
                  </a:lnTo>
                  <a:lnTo>
                    <a:pt x="2035245" y="295273"/>
                  </a:lnTo>
                  <a:lnTo>
                    <a:pt x="2068647" y="325037"/>
                  </a:lnTo>
                  <a:lnTo>
                    <a:pt x="2101040" y="355999"/>
                  </a:lnTo>
                  <a:lnTo>
                    <a:pt x="2132394" y="388128"/>
                  </a:lnTo>
                  <a:lnTo>
                    <a:pt x="2162679" y="421390"/>
                  </a:lnTo>
                  <a:lnTo>
                    <a:pt x="2191865" y="455755"/>
                  </a:lnTo>
                  <a:lnTo>
                    <a:pt x="2219922" y="491189"/>
                  </a:lnTo>
                  <a:lnTo>
                    <a:pt x="2246819" y="527662"/>
                  </a:lnTo>
                  <a:lnTo>
                    <a:pt x="2272526" y="565140"/>
                  </a:lnTo>
                  <a:lnTo>
                    <a:pt x="2297013" y="603593"/>
                  </a:lnTo>
                  <a:lnTo>
                    <a:pt x="2320250" y="642987"/>
                  </a:lnTo>
                  <a:lnTo>
                    <a:pt x="2342207" y="683291"/>
                  </a:lnTo>
                  <a:lnTo>
                    <a:pt x="2362853" y="724474"/>
                  </a:lnTo>
                  <a:lnTo>
                    <a:pt x="2382158" y="766501"/>
                  </a:lnTo>
                  <a:lnTo>
                    <a:pt x="2400093" y="809343"/>
                  </a:lnTo>
                  <a:lnTo>
                    <a:pt x="2416626" y="852967"/>
                  </a:lnTo>
                  <a:lnTo>
                    <a:pt x="2431728" y="897340"/>
                  </a:lnTo>
                  <a:lnTo>
                    <a:pt x="2445369" y="942431"/>
                  </a:lnTo>
                  <a:lnTo>
                    <a:pt x="2457517" y="988207"/>
                  </a:lnTo>
                  <a:lnTo>
                    <a:pt x="2468144" y="1034638"/>
                  </a:lnTo>
                  <a:lnTo>
                    <a:pt x="2477219" y="1081690"/>
                  </a:lnTo>
                  <a:lnTo>
                    <a:pt x="2484712" y="1129331"/>
                  </a:lnTo>
                  <a:lnTo>
                    <a:pt x="2490592" y="1177530"/>
                  </a:lnTo>
                  <a:lnTo>
                    <a:pt x="2494829" y="1226255"/>
                  </a:lnTo>
                  <a:lnTo>
                    <a:pt x="2497394" y="1275473"/>
                  </a:lnTo>
                  <a:lnTo>
                    <a:pt x="2498256" y="1325153"/>
                  </a:lnTo>
                  <a:lnTo>
                    <a:pt x="2497394" y="1374832"/>
                  </a:lnTo>
                  <a:lnTo>
                    <a:pt x="2494829" y="1424050"/>
                  </a:lnTo>
                  <a:lnTo>
                    <a:pt x="2490592" y="1472775"/>
                  </a:lnTo>
                  <a:lnTo>
                    <a:pt x="2484712" y="1520974"/>
                  </a:lnTo>
                  <a:lnTo>
                    <a:pt x="2477219" y="1568615"/>
                  </a:lnTo>
                  <a:lnTo>
                    <a:pt x="2468144" y="1615667"/>
                  </a:lnTo>
                  <a:lnTo>
                    <a:pt x="2457517" y="1662098"/>
                  </a:lnTo>
                  <a:lnTo>
                    <a:pt x="2445369" y="1707874"/>
                  </a:lnTo>
                  <a:lnTo>
                    <a:pt x="2431728" y="1752965"/>
                  </a:lnTo>
                  <a:lnTo>
                    <a:pt x="2416626" y="1797338"/>
                  </a:lnTo>
                  <a:lnTo>
                    <a:pt x="2400093" y="1840962"/>
                  </a:lnTo>
                  <a:lnTo>
                    <a:pt x="2382158" y="1883804"/>
                  </a:lnTo>
                  <a:lnTo>
                    <a:pt x="2362853" y="1925832"/>
                  </a:lnTo>
                  <a:lnTo>
                    <a:pt x="2342207" y="1967014"/>
                  </a:lnTo>
                  <a:lnTo>
                    <a:pt x="2320250" y="2007318"/>
                  </a:lnTo>
                  <a:lnTo>
                    <a:pt x="2297013" y="2046712"/>
                  </a:lnTo>
                  <a:lnTo>
                    <a:pt x="2272526" y="2085165"/>
                  </a:lnTo>
                  <a:lnTo>
                    <a:pt x="2246819" y="2122643"/>
                  </a:lnTo>
                  <a:lnTo>
                    <a:pt x="2219922" y="2159116"/>
                  </a:lnTo>
                  <a:lnTo>
                    <a:pt x="2191865" y="2194550"/>
                  </a:lnTo>
                  <a:lnTo>
                    <a:pt x="2162679" y="2228915"/>
                  </a:lnTo>
                  <a:lnTo>
                    <a:pt x="2132394" y="2262177"/>
                  </a:lnTo>
                  <a:lnTo>
                    <a:pt x="2101040" y="2294306"/>
                  </a:lnTo>
                  <a:lnTo>
                    <a:pt x="2068647" y="2325268"/>
                  </a:lnTo>
                  <a:lnTo>
                    <a:pt x="2035245" y="2355032"/>
                  </a:lnTo>
                  <a:lnTo>
                    <a:pt x="2000865" y="2383566"/>
                  </a:lnTo>
                  <a:lnTo>
                    <a:pt x="1965537" y="2410838"/>
                  </a:lnTo>
                  <a:lnTo>
                    <a:pt x="1929291" y="2436815"/>
                  </a:lnTo>
                  <a:lnTo>
                    <a:pt x="1892156" y="2461467"/>
                  </a:lnTo>
                  <a:lnTo>
                    <a:pt x="1854164" y="2484760"/>
                  </a:lnTo>
                  <a:lnTo>
                    <a:pt x="1815345" y="2506662"/>
                  </a:lnTo>
                  <a:lnTo>
                    <a:pt x="1775728" y="2527143"/>
                  </a:lnTo>
                  <a:lnTo>
                    <a:pt x="1735344" y="2546168"/>
                  </a:lnTo>
                  <a:lnTo>
                    <a:pt x="1694224" y="2563708"/>
                  </a:lnTo>
                  <a:lnTo>
                    <a:pt x="1652396" y="2579729"/>
                  </a:lnTo>
                  <a:lnTo>
                    <a:pt x="1609892" y="2594200"/>
                  </a:lnTo>
                  <a:lnTo>
                    <a:pt x="1566742" y="2607088"/>
                  </a:lnTo>
                  <a:lnTo>
                    <a:pt x="1522975" y="2618362"/>
                  </a:lnTo>
                  <a:lnTo>
                    <a:pt x="1478623" y="2627989"/>
                  </a:lnTo>
                  <a:lnTo>
                    <a:pt x="1433714" y="2635937"/>
                  </a:lnTo>
                  <a:lnTo>
                    <a:pt x="1388281" y="2642175"/>
                  </a:lnTo>
                  <a:lnTo>
                    <a:pt x="1342351" y="2646671"/>
                  </a:lnTo>
                  <a:lnTo>
                    <a:pt x="1295957" y="2649392"/>
                  </a:lnTo>
                  <a:lnTo>
                    <a:pt x="1249128" y="2650306"/>
                  </a:lnTo>
                  <a:lnTo>
                    <a:pt x="1202298" y="2649392"/>
                  </a:lnTo>
                  <a:lnTo>
                    <a:pt x="1155904" y="2646671"/>
                  </a:lnTo>
                  <a:lnTo>
                    <a:pt x="1109974" y="2642175"/>
                  </a:lnTo>
                  <a:lnTo>
                    <a:pt x="1064541" y="2635937"/>
                  </a:lnTo>
                  <a:lnTo>
                    <a:pt x="1019632" y="2627989"/>
                  </a:lnTo>
                  <a:lnTo>
                    <a:pt x="975280" y="2618362"/>
                  </a:lnTo>
                  <a:lnTo>
                    <a:pt x="931513" y="2607088"/>
                  </a:lnTo>
                  <a:lnTo>
                    <a:pt x="888363" y="2594200"/>
                  </a:lnTo>
                  <a:lnTo>
                    <a:pt x="845859" y="2579729"/>
                  </a:lnTo>
                  <a:lnTo>
                    <a:pt x="804031" y="2563708"/>
                  </a:lnTo>
                  <a:lnTo>
                    <a:pt x="762910" y="2546168"/>
                  </a:lnTo>
                  <a:lnTo>
                    <a:pt x="722527" y="2527143"/>
                  </a:lnTo>
                  <a:lnTo>
                    <a:pt x="682910" y="2506662"/>
                  </a:lnTo>
                  <a:lnTo>
                    <a:pt x="644090" y="2484760"/>
                  </a:lnTo>
                  <a:lnTo>
                    <a:pt x="606098" y="2461467"/>
                  </a:lnTo>
                  <a:lnTo>
                    <a:pt x="568964" y="2436815"/>
                  </a:lnTo>
                  <a:lnTo>
                    <a:pt x="532718" y="2410838"/>
                  </a:lnTo>
                  <a:lnTo>
                    <a:pt x="497389" y="2383566"/>
                  </a:lnTo>
                  <a:lnTo>
                    <a:pt x="463009" y="2355032"/>
                  </a:lnTo>
                  <a:lnTo>
                    <a:pt x="429608" y="2325268"/>
                  </a:lnTo>
                  <a:lnTo>
                    <a:pt x="397215" y="2294306"/>
                  </a:lnTo>
                  <a:lnTo>
                    <a:pt x="365861" y="2262177"/>
                  </a:lnTo>
                  <a:lnTo>
                    <a:pt x="335575" y="2228915"/>
                  </a:lnTo>
                  <a:lnTo>
                    <a:pt x="306390" y="2194550"/>
                  </a:lnTo>
                  <a:lnTo>
                    <a:pt x="278333" y="2159116"/>
                  </a:lnTo>
                  <a:lnTo>
                    <a:pt x="251436" y="2122643"/>
                  </a:lnTo>
                  <a:lnTo>
                    <a:pt x="225729" y="2085165"/>
                  </a:lnTo>
                  <a:lnTo>
                    <a:pt x="201242" y="2046712"/>
                  </a:lnTo>
                  <a:lnTo>
                    <a:pt x="178005" y="2007318"/>
                  </a:lnTo>
                  <a:lnTo>
                    <a:pt x="156048" y="1967014"/>
                  </a:lnTo>
                  <a:lnTo>
                    <a:pt x="135402" y="1925832"/>
                  </a:lnTo>
                  <a:lnTo>
                    <a:pt x="116097" y="1883804"/>
                  </a:lnTo>
                  <a:lnTo>
                    <a:pt x="98162" y="1840962"/>
                  </a:lnTo>
                  <a:lnTo>
                    <a:pt x="81629" y="1797338"/>
                  </a:lnTo>
                  <a:lnTo>
                    <a:pt x="66527" y="1752965"/>
                  </a:lnTo>
                  <a:lnTo>
                    <a:pt x="52886" y="1707874"/>
                  </a:lnTo>
                  <a:lnTo>
                    <a:pt x="40738" y="1662098"/>
                  </a:lnTo>
                  <a:lnTo>
                    <a:pt x="30111" y="1615667"/>
                  </a:lnTo>
                  <a:lnTo>
                    <a:pt x="21036" y="1568615"/>
                  </a:lnTo>
                  <a:lnTo>
                    <a:pt x="13543" y="1520974"/>
                  </a:lnTo>
                  <a:lnTo>
                    <a:pt x="7663" y="1472775"/>
                  </a:lnTo>
                  <a:lnTo>
                    <a:pt x="3426" y="1424050"/>
                  </a:lnTo>
                  <a:lnTo>
                    <a:pt x="861" y="1374832"/>
                  </a:lnTo>
                  <a:lnTo>
                    <a:pt x="0" y="1325153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7400" y="2743199"/>
              <a:ext cx="2472267" cy="685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7000" y="3107267"/>
              <a:ext cx="1117600" cy="6858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Unstructured</a:t>
            </a:r>
            <a:r>
              <a:rPr spc="-180" dirty="0"/>
              <a:t> </a:t>
            </a:r>
            <a:r>
              <a:rPr spc="-20" dirty="0"/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04888" y="2815166"/>
            <a:ext cx="1958339" cy="7556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627380" marR="5080" indent="-615315">
              <a:lnSpc>
                <a:spcPts val="2870"/>
              </a:lnSpc>
              <a:spcBef>
                <a:spcPts val="204"/>
              </a:spcBef>
            </a:pPr>
            <a:r>
              <a:rPr sz="2400" b="1" spc="-10" dirty="0">
                <a:solidFill>
                  <a:srgbClr val="17375E"/>
                </a:solidFill>
                <a:latin typeface="Comic Sans MS"/>
                <a:cs typeface="Comic Sans MS"/>
              </a:rPr>
              <a:t>Unstructured </a:t>
            </a:r>
            <a:r>
              <a:rPr sz="2400" b="1" spc="-20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endParaRPr sz="2400">
              <a:latin typeface="Comic Sans MS"/>
              <a:cs typeface="Comic Sans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63733" y="753533"/>
            <a:ext cx="2430145" cy="2514600"/>
            <a:chOff x="6163733" y="753533"/>
            <a:chExt cx="2430145" cy="25146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3733" y="1049867"/>
              <a:ext cx="1244600" cy="1244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7600" y="753533"/>
              <a:ext cx="1126066" cy="1126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5067" y="2167466"/>
              <a:ext cx="1244600" cy="1100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14533" y="2175933"/>
              <a:ext cx="1210733" cy="46566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339258" y="2230966"/>
            <a:ext cx="9525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Documents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79266" y="1744133"/>
            <a:ext cx="872066" cy="46566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800228" y="1799166"/>
            <a:ext cx="6146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Images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65920" y="695670"/>
            <a:ext cx="2900680" cy="3089275"/>
            <a:chOff x="6065920" y="695670"/>
            <a:chExt cx="2900680" cy="308927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8732" y="2556933"/>
              <a:ext cx="897466" cy="4656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1067" y="2802466"/>
              <a:ext cx="762000" cy="46566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78620" y="708370"/>
              <a:ext cx="2773045" cy="2555240"/>
            </a:xfrm>
            <a:custGeom>
              <a:avLst/>
              <a:gdLst/>
              <a:ahLst/>
              <a:cxnLst/>
              <a:rect l="l" t="t" r="r" b="b"/>
              <a:pathLst>
                <a:path w="2773045" h="2555240">
                  <a:moveTo>
                    <a:pt x="0" y="425834"/>
                  </a:moveTo>
                  <a:lnTo>
                    <a:pt x="2498" y="379435"/>
                  </a:lnTo>
                  <a:lnTo>
                    <a:pt x="9821" y="334483"/>
                  </a:lnTo>
                  <a:lnTo>
                    <a:pt x="21709" y="291237"/>
                  </a:lnTo>
                  <a:lnTo>
                    <a:pt x="37901" y="249959"/>
                  </a:lnTo>
                  <a:lnTo>
                    <a:pt x="58138" y="210907"/>
                  </a:lnTo>
                  <a:lnTo>
                    <a:pt x="82161" y="174342"/>
                  </a:lnTo>
                  <a:lnTo>
                    <a:pt x="109709" y="140522"/>
                  </a:lnTo>
                  <a:lnTo>
                    <a:pt x="140522" y="109709"/>
                  </a:lnTo>
                  <a:lnTo>
                    <a:pt x="174342" y="82161"/>
                  </a:lnTo>
                  <a:lnTo>
                    <a:pt x="210907" y="58138"/>
                  </a:lnTo>
                  <a:lnTo>
                    <a:pt x="249959" y="37901"/>
                  </a:lnTo>
                  <a:lnTo>
                    <a:pt x="291237" y="21709"/>
                  </a:lnTo>
                  <a:lnTo>
                    <a:pt x="334482" y="9821"/>
                  </a:lnTo>
                  <a:lnTo>
                    <a:pt x="379435" y="2498"/>
                  </a:lnTo>
                  <a:lnTo>
                    <a:pt x="425834" y="0"/>
                  </a:lnTo>
                  <a:lnTo>
                    <a:pt x="2346601" y="0"/>
                  </a:lnTo>
                  <a:lnTo>
                    <a:pt x="2393000" y="2498"/>
                  </a:lnTo>
                  <a:lnTo>
                    <a:pt x="2437952" y="9821"/>
                  </a:lnTo>
                  <a:lnTo>
                    <a:pt x="2481197" y="21709"/>
                  </a:lnTo>
                  <a:lnTo>
                    <a:pt x="2522475" y="37901"/>
                  </a:lnTo>
                  <a:lnTo>
                    <a:pt x="2561527" y="58138"/>
                  </a:lnTo>
                  <a:lnTo>
                    <a:pt x="2598092" y="82161"/>
                  </a:lnTo>
                  <a:lnTo>
                    <a:pt x="2631912" y="109709"/>
                  </a:lnTo>
                  <a:lnTo>
                    <a:pt x="2662725" y="140522"/>
                  </a:lnTo>
                  <a:lnTo>
                    <a:pt x="2690273" y="174342"/>
                  </a:lnTo>
                  <a:lnTo>
                    <a:pt x="2714296" y="210907"/>
                  </a:lnTo>
                  <a:lnTo>
                    <a:pt x="2734533" y="249959"/>
                  </a:lnTo>
                  <a:lnTo>
                    <a:pt x="2750725" y="291237"/>
                  </a:lnTo>
                  <a:lnTo>
                    <a:pt x="2762613" y="334483"/>
                  </a:lnTo>
                  <a:lnTo>
                    <a:pt x="2769936" y="379435"/>
                  </a:lnTo>
                  <a:lnTo>
                    <a:pt x="2772435" y="425834"/>
                  </a:lnTo>
                  <a:lnTo>
                    <a:pt x="2772435" y="2129121"/>
                  </a:lnTo>
                  <a:lnTo>
                    <a:pt x="2769936" y="2175520"/>
                  </a:lnTo>
                  <a:lnTo>
                    <a:pt x="2762613" y="2220472"/>
                  </a:lnTo>
                  <a:lnTo>
                    <a:pt x="2750725" y="2263717"/>
                  </a:lnTo>
                  <a:lnTo>
                    <a:pt x="2734533" y="2304996"/>
                  </a:lnTo>
                  <a:lnTo>
                    <a:pt x="2714296" y="2344048"/>
                  </a:lnTo>
                  <a:lnTo>
                    <a:pt x="2690273" y="2380613"/>
                  </a:lnTo>
                  <a:lnTo>
                    <a:pt x="2662725" y="2414433"/>
                  </a:lnTo>
                  <a:lnTo>
                    <a:pt x="2631912" y="2445246"/>
                  </a:lnTo>
                  <a:lnTo>
                    <a:pt x="2598092" y="2472794"/>
                  </a:lnTo>
                  <a:lnTo>
                    <a:pt x="2561527" y="2496817"/>
                  </a:lnTo>
                  <a:lnTo>
                    <a:pt x="2522475" y="2517054"/>
                  </a:lnTo>
                  <a:lnTo>
                    <a:pt x="2481197" y="2533246"/>
                  </a:lnTo>
                  <a:lnTo>
                    <a:pt x="2437952" y="2545134"/>
                  </a:lnTo>
                  <a:lnTo>
                    <a:pt x="2393000" y="2552457"/>
                  </a:lnTo>
                  <a:lnTo>
                    <a:pt x="2346601" y="2554956"/>
                  </a:lnTo>
                  <a:lnTo>
                    <a:pt x="425834" y="2554956"/>
                  </a:lnTo>
                  <a:lnTo>
                    <a:pt x="379435" y="2552457"/>
                  </a:lnTo>
                  <a:lnTo>
                    <a:pt x="334482" y="2545134"/>
                  </a:lnTo>
                  <a:lnTo>
                    <a:pt x="291237" y="2533246"/>
                  </a:lnTo>
                  <a:lnTo>
                    <a:pt x="249959" y="2517054"/>
                  </a:lnTo>
                  <a:lnTo>
                    <a:pt x="210907" y="2496817"/>
                  </a:lnTo>
                  <a:lnTo>
                    <a:pt x="174342" y="2472794"/>
                  </a:lnTo>
                  <a:lnTo>
                    <a:pt x="140522" y="2445246"/>
                  </a:lnTo>
                  <a:lnTo>
                    <a:pt x="109709" y="2414433"/>
                  </a:lnTo>
                  <a:lnTo>
                    <a:pt x="82161" y="2380613"/>
                  </a:lnTo>
                  <a:lnTo>
                    <a:pt x="58138" y="2344048"/>
                  </a:lnTo>
                  <a:lnTo>
                    <a:pt x="37901" y="2304996"/>
                  </a:lnTo>
                  <a:lnTo>
                    <a:pt x="21709" y="2263717"/>
                  </a:lnTo>
                  <a:lnTo>
                    <a:pt x="9821" y="2220472"/>
                  </a:lnTo>
                  <a:lnTo>
                    <a:pt x="2498" y="2175520"/>
                  </a:lnTo>
                  <a:lnTo>
                    <a:pt x="0" y="2129121"/>
                  </a:lnTo>
                  <a:lnTo>
                    <a:pt x="0" y="425834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43132" y="3208866"/>
              <a:ext cx="2201332" cy="57573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588119" y="2611966"/>
            <a:ext cx="2190750" cy="9823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656080" marR="5080" indent="-37465" algn="r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Audio, Video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Characteristics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5466" y="838199"/>
            <a:ext cx="8314690" cy="5664200"/>
            <a:chOff x="135466" y="838199"/>
            <a:chExt cx="8314690" cy="566420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3732" y="4699000"/>
              <a:ext cx="795866" cy="939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8266" y="5579533"/>
              <a:ext cx="1126066" cy="4656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781080" y="4411221"/>
              <a:ext cx="2656205" cy="1524635"/>
            </a:xfrm>
            <a:custGeom>
              <a:avLst/>
              <a:gdLst/>
              <a:ahLst/>
              <a:cxnLst/>
              <a:rect l="l" t="t" r="r" b="b"/>
              <a:pathLst>
                <a:path w="2656204" h="1524635">
                  <a:moveTo>
                    <a:pt x="0" y="254025"/>
                  </a:moveTo>
                  <a:lnTo>
                    <a:pt x="4092" y="208363"/>
                  </a:lnTo>
                  <a:lnTo>
                    <a:pt x="15892" y="165387"/>
                  </a:lnTo>
                  <a:lnTo>
                    <a:pt x="34681" y="125813"/>
                  </a:lnTo>
                  <a:lnTo>
                    <a:pt x="59743" y="90359"/>
                  </a:lnTo>
                  <a:lnTo>
                    <a:pt x="90359" y="59743"/>
                  </a:lnTo>
                  <a:lnTo>
                    <a:pt x="125813" y="34681"/>
                  </a:lnTo>
                  <a:lnTo>
                    <a:pt x="165387" y="15892"/>
                  </a:lnTo>
                  <a:lnTo>
                    <a:pt x="208363" y="4092"/>
                  </a:lnTo>
                  <a:lnTo>
                    <a:pt x="254024" y="0"/>
                  </a:lnTo>
                  <a:lnTo>
                    <a:pt x="2402062" y="0"/>
                  </a:lnTo>
                  <a:lnTo>
                    <a:pt x="2447723" y="4092"/>
                  </a:lnTo>
                  <a:lnTo>
                    <a:pt x="2490699" y="15892"/>
                  </a:lnTo>
                  <a:lnTo>
                    <a:pt x="2530273" y="34681"/>
                  </a:lnTo>
                  <a:lnTo>
                    <a:pt x="2565727" y="59743"/>
                  </a:lnTo>
                  <a:lnTo>
                    <a:pt x="2596343" y="90359"/>
                  </a:lnTo>
                  <a:lnTo>
                    <a:pt x="2621405" y="125813"/>
                  </a:lnTo>
                  <a:lnTo>
                    <a:pt x="2640194" y="165387"/>
                  </a:lnTo>
                  <a:lnTo>
                    <a:pt x="2651994" y="208363"/>
                  </a:lnTo>
                  <a:lnTo>
                    <a:pt x="2656087" y="254025"/>
                  </a:lnTo>
                  <a:lnTo>
                    <a:pt x="2656087" y="1270090"/>
                  </a:lnTo>
                  <a:lnTo>
                    <a:pt x="2651994" y="1315751"/>
                  </a:lnTo>
                  <a:lnTo>
                    <a:pt x="2640194" y="1358727"/>
                  </a:lnTo>
                  <a:lnTo>
                    <a:pt x="2621405" y="1398301"/>
                  </a:lnTo>
                  <a:lnTo>
                    <a:pt x="2596343" y="1433755"/>
                  </a:lnTo>
                  <a:lnTo>
                    <a:pt x="2565727" y="1464371"/>
                  </a:lnTo>
                  <a:lnTo>
                    <a:pt x="2530273" y="1489433"/>
                  </a:lnTo>
                  <a:lnTo>
                    <a:pt x="2490699" y="1508222"/>
                  </a:lnTo>
                  <a:lnTo>
                    <a:pt x="2447723" y="1520022"/>
                  </a:lnTo>
                  <a:lnTo>
                    <a:pt x="2402062" y="1524115"/>
                  </a:lnTo>
                  <a:lnTo>
                    <a:pt x="254024" y="1524115"/>
                  </a:lnTo>
                  <a:lnTo>
                    <a:pt x="208363" y="1520022"/>
                  </a:lnTo>
                  <a:lnTo>
                    <a:pt x="165387" y="1508222"/>
                  </a:lnTo>
                  <a:lnTo>
                    <a:pt x="125813" y="1489433"/>
                  </a:lnTo>
                  <a:lnTo>
                    <a:pt x="90359" y="1464371"/>
                  </a:lnTo>
                  <a:lnTo>
                    <a:pt x="59743" y="1433755"/>
                  </a:lnTo>
                  <a:lnTo>
                    <a:pt x="34681" y="1398301"/>
                  </a:lnTo>
                  <a:lnTo>
                    <a:pt x="15892" y="1358727"/>
                  </a:lnTo>
                  <a:lnTo>
                    <a:pt x="4092" y="1315751"/>
                  </a:lnTo>
                  <a:lnTo>
                    <a:pt x="0" y="1270090"/>
                  </a:lnTo>
                  <a:lnTo>
                    <a:pt x="0" y="254025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75400" y="5926666"/>
              <a:ext cx="1574800" cy="5757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733" y="948266"/>
              <a:ext cx="1270000" cy="6519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7799" y="838199"/>
              <a:ext cx="1007533" cy="10075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75932" y="2023532"/>
              <a:ext cx="795866" cy="787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5466" y="2074332"/>
              <a:ext cx="889000" cy="990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999" y="2218266"/>
              <a:ext cx="905933" cy="9059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666" y="1473199"/>
              <a:ext cx="1354667" cy="4741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466" y="1718733"/>
              <a:ext cx="956733" cy="47413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66091" y="1528232"/>
            <a:ext cx="104457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7960" marR="5080" indent="-175895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Surveillance imagery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66332" y="1769533"/>
            <a:ext cx="914400" cy="46566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689602" y="1816099"/>
            <a:ext cx="659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Reports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90600" y="3175000"/>
            <a:ext cx="1193800" cy="46566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15618" y="3221566"/>
            <a:ext cx="936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Audio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files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2963333"/>
            <a:ext cx="1176866" cy="46566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124531" y="3009899"/>
            <a:ext cx="913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Video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files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091267" y="2793999"/>
            <a:ext cx="1058545" cy="720090"/>
            <a:chOff x="2091267" y="2793999"/>
            <a:chExt cx="1058545" cy="72009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35200" y="2793999"/>
              <a:ext cx="821266" cy="4741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91267" y="3039533"/>
              <a:ext cx="1058333" cy="47413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214585" y="2849032"/>
            <a:ext cx="79565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0970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Email messages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4507" y="757562"/>
            <a:ext cx="2994025" cy="3323590"/>
            <a:chOff x="84507" y="757562"/>
            <a:chExt cx="2994025" cy="3323590"/>
          </a:xfrm>
        </p:grpSpPr>
        <p:sp>
          <p:nvSpPr>
            <p:cNvPr id="48" name="object 48"/>
            <p:cNvSpPr/>
            <p:nvPr/>
          </p:nvSpPr>
          <p:spPr>
            <a:xfrm>
              <a:off x="97207" y="770262"/>
              <a:ext cx="2968625" cy="2780665"/>
            </a:xfrm>
            <a:custGeom>
              <a:avLst/>
              <a:gdLst/>
              <a:ahLst/>
              <a:cxnLst/>
              <a:rect l="l" t="t" r="r" b="b"/>
              <a:pathLst>
                <a:path w="2968625" h="2780665">
                  <a:moveTo>
                    <a:pt x="0" y="463417"/>
                  </a:moveTo>
                  <a:lnTo>
                    <a:pt x="2392" y="416035"/>
                  </a:lnTo>
                  <a:lnTo>
                    <a:pt x="9414" y="370022"/>
                  </a:lnTo>
                  <a:lnTo>
                    <a:pt x="20834" y="325611"/>
                  </a:lnTo>
                  <a:lnTo>
                    <a:pt x="36417" y="283034"/>
                  </a:lnTo>
                  <a:lnTo>
                    <a:pt x="55931" y="242525"/>
                  </a:lnTo>
                  <a:lnTo>
                    <a:pt x="79144" y="204316"/>
                  </a:lnTo>
                  <a:lnTo>
                    <a:pt x="105821" y="168640"/>
                  </a:lnTo>
                  <a:lnTo>
                    <a:pt x="135731" y="135731"/>
                  </a:lnTo>
                  <a:lnTo>
                    <a:pt x="168640" y="105821"/>
                  </a:lnTo>
                  <a:lnTo>
                    <a:pt x="204316" y="79144"/>
                  </a:lnTo>
                  <a:lnTo>
                    <a:pt x="242524" y="55931"/>
                  </a:lnTo>
                  <a:lnTo>
                    <a:pt x="283034" y="36417"/>
                  </a:lnTo>
                  <a:lnTo>
                    <a:pt x="325610" y="20834"/>
                  </a:lnTo>
                  <a:lnTo>
                    <a:pt x="370022" y="9414"/>
                  </a:lnTo>
                  <a:lnTo>
                    <a:pt x="416035" y="2392"/>
                  </a:lnTo>
                  <a:lnTo>
                    <a:pt x="463417" y="0"/>
                  </a:lnTo>
                  <a:lnTo>
                    <a:pt x="2504758" y="0"/>
                  </a:lnTo>
                  <a:lnTo>
                    <a:pt x="2552139" y="2392"/>
                  </a:lnTo>
                  <a:lnTo>
                    <a:pt x="2598152" y="9414"/>
                  </a:lnTo>
                  <a:lnTo>
                    <a:pt x="2642564" y="20834"/>
                  </a:lnTo>
                  <a:lnTo>
                    <a:pt x="2685140" y="36417"/>
                  </a:lnTo>
                  <a:lnTo>
                    <a:pt x="2725650" y="55931"/>
                  </a:lnTo>
                  <a:lnTo>
                    <a:pt x="2763858" y="79144"/>
                  </a:lnTo>
                  <a:lnTo>
                    <a:pt x="2799534" y="105821"/>
                  </a:lnTo>
                  <a:lnTo>
                    <a:pt x="2832443" y="135731"/>
                  </a:lnTo>
                  <a:lnTo>
                    <a:pt x="2862353" y="168640"/>
                  </a:lnTo>
                  <a:lnTo>
                    <a:pt x="2889030" y="204316"/>
                  </a:lnTo>
                  <a:lnTo>
                    <a:pt x="2912243" y="242525"/>
                  </a:lnTo>
                  <a:lnTo>
                    <a:pt x="2931757" y="283034"/>
                  </a:lnTo>
                  <a:lnTo>
                    <a:pt x="2947340" y="325611"/>
                  </a:lnTo>
                  <a:lnTo>
                    <a:pt x="2958760" y="370022"/>
                  </a:lnTo>
                  <a:lnTo>
                    <a:pt x="2965782" y="416035"/>
                  </a:lnTo>
                  <a:lnTo>
                    <a:pt x="2968175" y="463417"/>
                  </a:lnTo>
                  <a:lnTo>
                    <a:pt x="2968175" y="2317031"/>
                  </a:lnTo>
                  <a:lnTo>
                    <a:pt x="2965782" y="2364412"/>
                  </a:lnTo>
                  <a:lnTo>
                    <a:pt x="2958760" y="2410425"/>
                  </a:lnTo>
                  <a:lnTo>
                    <a:pt x="2947340" y="2454837"/>
                  </a:lnTo>
                  <a:lnTo>
                    <a:pt x="2931757" y="2497413"/>
                  </a:lnTo>
                  <a:lnTo>
                    <a:pt x="2912243" y="2537923"/>
                  </a:lnTo>
                  <a:lnTo>
                    <a:pt x="2889030" y="2576131"/>
                  </a:lnTo>
                  <a:lnTo>
                    <a:pt x="2862353" y="2611807"/>
                  </a:lnTo>
                  <a:lnTo>
                    <a:pt x="2832443" y="2644716"/>
                  </a:lnTo>
                  <a:lnTo>
                    <a:pt x="2799534" y="2674626"/>
                  </a:lnTo>
                  <a:lnTo>
                    <a:pt x="2763858" y="2701303"/>
                  </a:lnTo>
                  <a:lnTo>
                    <a:pt x="2725650" y="2724516"/>
                  </a:lnTo>
                  <a:lnTo>
                    <a:pt x="2685140" y="2744030"/>
                  </a:lnTo>
                  <a:lnTo>
                    <a:pt x="2642564" y="2759613"/>
                  </a:lnTo>
                  <a:lnTo>
                    <a:pt x="2598152" y="2771033"/>
                  </a:lnTo>
                  <a:lnTo>
                    <a:pt x="2552139" y="2778055"/>
                  </a:lnTo>
                  <a:lnTo>
                    <a:pt x="2504758" y="2780448"/>
                  </a:lnTo>
                  <a:lnTo>
                    <a:pt x="463417" y="2780448"/>
                  </a:lnTo>
                  <a:lnTo>
                    <a:pt x="416035" y="2778055"/>
                  </a:lnTo>
                  <a:lnTo>
                    <a:pt x="370022" y="2771033"/>
                  </a:lnTo>
                  <a:lnTo>
                    <a:pt x="325610" y="2759613"/>
                  </a:lnTo>
                  <a:lnTo>
                    <a:pt x="283034" y="2744030"/>
                  </a:lnTo>
                  <a:lnTo>
                    <a:pt x="242524" y="2724516"/>
                  </a:lnTo>
                  <a:lnTo>
                    <a:pt x="204316" y="2701303"/>
                  </a:lnTo>
                  <a:lnTo>
                    <a:pt x="168640" y="2674626"/>
                  </a:lnTo>
                  <a:lnTo>
                    <a:pt x="135731" y="2644716"/>
                  </a:lnTo>
                  <a:lnTo>
                    <a:pt x="105821" y="2611807"/>
                  </a:lnTo>
                  <a:lnTo>
                    <a:pt x="79144" y="2576131"/>
                  </a:lnTo>
                  <a:lnTo>
                    <a:pt x="55931" y="2537923"/>
                  </a:lnTo>
                  <a:lnTo>
                    <a:pt x="36417" y="2497413"/>
                  </a:lnTo>
                  <a:lnTo>
                    <a:pt x="20834" y="2454837"/>
                  </a:lnTo>
                  <a:lnTo>
                    <a:pt x="9414" y="2410425"/>
                  </a:lnTo>
                  <a:lnTo>
                    <a:pt x="2392" y="2364412"/>
                  </a:lnTo>
                  <a:lnTo>
                    <a:pt x="0" y="2317031"/>
                  </a:lnTo>
                  <a:lnTo>
                    <a:pt x="0" y="463417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3533" y="3505199"/>
              <a:ext cx="1464732" cy="575733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899223" y="3560232"/>
            <a:ext cx="1143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Examples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5600" y="4411133"/>
            <a:ext cx="2929890" cy="1625600"/>
            <a:chOff x="355600" y="4411133"/>
            <a:chExt cx="2929890" cy="1625600"/>
          </a:xfrm>
        </p:grpSpPr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4133" y="4538133"/>
              <a:ext cx="889000" cy="8889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1667" y="4538133"/>
              <a:ext cx="685799" cy="685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328332" y="4411133"/>
              <a:ext cx="956733" cy="9482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5600" y="5317066"/>
              <a:ext cx="1337732" cy="47413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1066" y="5562599"/>
              <a:ext cx="1016000" cy="47413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74708" y="5372099"/>
            <a:ext cx="103378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9225" marR="5080" indent="-136525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Presentation Software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286000" y="5308600"/>
            <a:ext cx="1363345" cy="711200"/>
            <a:chOff x="2286000" y="5308600"/>
            <a:chExt cx="1363345" cy="711200"/>
          </a:xfrm>
        </p:grpSpPr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86000" y="5308600"/>
              <a:ext cx="1363132" cy="46566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294467" y="5554133"/>
              <a:ext cx="1295400" cy="465666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406610" y="5363632"/>
            <a:ext cx="105791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590" marR="5080" indent="-9525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Viewing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and </a:t>
            </a:r>
            <a:r>
              <a:rPr sz="1600" dirty="0">
                <a:latin typeface="Times New Roman"/>
                <a:cs typeface="Times New Roman"/>
              </a:rPr>
              <a:t>editing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498600" y="5181600"/>
            <a:ext cx="838200" cy="711200"/>
            <a:chOff x="1498600" y="5181600"/>
            <a:chExt cx="838200" cy="711200"/>
          </a:xfrm>
        </p:grpSpPr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15532" y="5181600"/>
              <a:ext cx="821266" cy="4656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98600" y="5427133"/>
              <a:ext cx="812800" cy="46566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618420" y="5236632"/>
            <a:ext cx="55880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2860">
              <a:lnSpc>
                <a:spcPct val="100699"/>
              </a:lnSpc>
              <a:spcBef>
                <a:spcPts val="85"/>
              </a:spcBef>
            </a:pPr>
            <a:r>
              <a:rPr sz="1600" spc="-10" dirty="0">
                <a:latin typeface="Times New Roman"/>
                <a:cs typeface="Times New Roman"/>
              </a:rPr>
              <a:t>Email clients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21114" y="4385749"/>
            <a:ext cx="3221990" cy="2074545"/>
            <a:chOff x="321114" y="4385749"/>
            <a:chExt cx="3221990" cy="2074545"/>
          </a:xfrm>
        </p:grpSpPr>
        <p:sp>
          <p:nvSpPr>
            <p:cNvPr id="67" name="object 67"/>
            <p:cNvSpPr/>
            <p:nvPr/>
          </p:nvSpPr>
          <p:spPr>
            <a:xfrm>
              <a:off x="333814" y="4398449"/>
              <a:ext cx="3196590" cy="1524635"/>
            </a:xfrm>
            <a:custGeom>
              <a:avLst/>
              <a:gdLst/>
              <a:ahLst/>
              <a:cxnLst/>
              <a:rect l="l" t="t" r="r" b="b"/>
              <a:pathLst>
                <a:path w="3196590" h="1524635">
                  <a:moveTo>
                    <a:pt x="0" y="254025"/>
                  </a:moveTo>
                  <a:lnTo>
                    <a:pt x="4092" y="208363"/>
                  </a:lnTo>
                  <a:lnTo>
                    <a:pt x="15892" y="165387"/>
                  </a:lnTo>
                  <a:lnTo>
                    <a:pt x="34681" y="125813"/>
                  </a:lnTo>
                  <a:lnTo>
                    <a:pt x="59743" y="90359"/>
                  </a:lnTo>
                  <a:lnTo>
                    <a:pt x="90359" y="59743"/>
                  </a:lnTo>
                  <a:lnTo>
                    <a:pt x="125813" y="34681"/>
                  </a:lnTo>
                  <a:lnTo>
                    <a:pt x="165387" y="15892"/>
                  </a:lnTo>
                  <a:lnTo>
                    <a:pt x="208363" y="4092"/>
                  </a:lnTo>
                  <a:lnTo>
                    <a:pt x="254024" y="0"/>
                  </a:lnTo>
                  <a:lnTo>
                    <a:pt x="2942124" y="0"/>
                  </a:lnTo>
                  <a:lnTo>
                    <a:pt x="2987785" y="4092"/>
                  </a:lnTo>
                  <a:lnTo>
                    <a:pt x="3030761" y="15892"/>
                  </a:lnTo>
                  <a:lnTo>
                    <a:pt x="3070335" y="34681"/>
                  </a:lnTo>
                  <a:lnTo>
                    <a:pt x="3105789" y="59743"/>
                  </a:lnTo>
                  <a:lnTo>
                    <a:pt x="3136405" y="90359"/>
                  </a:lnTo>
                  <a:lnTo>
                    <a:pt x="3161467" y="125813"/>
                  </a:lnTo>
                  <a:lnTo>
                    <a:pt x="3180256" y="165387"/>
                  </a:lnTo>
                  <a:lnTo>
                    <a:pt x="3192056" y="208363"/>
                  </a:lnTo>
                  <a:lnTo>
                    <a:pt x="3196149" y="254025"/>
                  </a:lnTo>
                  <a:lnTo>
                    <a:pt x="3196149" y="1270090"/>
                  </a:lnTo>
                  <a:lnTo>
                    <a:pt x="3192056" y="1315751"/>
                  </a:lnTo>
                  <a:lnTo>
                    <a:pt x="3180256" y="1358727"/>
                  </a:lnTo>
                  <a:lnTo>
                    <a:pt x="3161467" y="1398301"/>
                  </a:lnTo>
                  <a:lnTo>
                    <a:pt x="3136405" y="1433755"/>
                  </a:lnTo>
                  <a:lnTo>
                    <a:pt x="3105789" y="1464371"/>
                  </a:lnTo>
                  <a:lnTo>
                    <a:pt x="3070335" y="1489433"/>
                  </a:lnTo>
                  <a:lnTo>
                    <a:pt x="3030761" y="1508222"/>
                  </a:lnTo>
                  <a:lnTo>
                    <a:pt x="2987785" y="1520022"/>
                  </a:lnTo>
                  <a:lnTo>
                    <a:pt x="2942124" y="1524115"/>
                  </a:lnTo>
                  <a:lnTo>
                    <a:pt x="254024" y="1524115"/>
                  </a:lnTo>
                  <a:lnTo>
                    <a:pt x="208363" y="1520022"/>
                  </a:lnTo>
                  <a:lnTo>
                    <a:pt x="165387" y="1508222"/>
                  </a:lnTo>
                  <a:lnTo>
                    <a:pt x="125813" y="1489433"/>
                  </a:lnTo>
                  <a:lnTo>
                    <a:pt x="90359" y="1464371"/>
                  </a:lnTo>
                  <a:lnTo>
                    <a:pt x="59743" y="1433755"/>
                  </a:lnTo>
                  <a:lnTo>
                    <a:pt x="34681" y="1398301"/>
                  </a:lnTo>
                  <a:lnTo>
                    <a:pt x="15892" y="1358727"/>
                  </a:lnTo>
                  <a:lnTo>
                    <a:pt x="4092" y="1315751"/>
                  </a:lnTo>
                  <a:lnTo>
                    <a:pt x="0" y="1270090"/>
                  </a:lnTo>
                  <a:lnTo>
                    <a:pt x="0" y="254025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27666" y="5884333"/>
              <a:ext cx="1794932" cy="575733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373880" y="5939370"/>
            <a:ext cx="1478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17375E"/>
                </a:solidFill>
                <a:latin typeface="Comic Sans MS"/>
                <a:cs typeface="Comic Sans MS"/>
              </a:rPr>
              <a:t>Applications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060619" y="1741311"/>
            <a:ext cx="4178935" cy="4304030"/>
            <a:chOff x="3060619" y="1741311"/>
            <a:chExt cx="4178935" cy="4304030"/>
          </a:xfrm>
        </p:grpSpPr>
        <p:sp>
          <p:nvSpPr>
            <p:cNvPr id="71" name="object 71"/>
            <p:cNvSpPr/>
            <p:nvPr/>
          </p:nvSpPr>
          <p:spPr>
            <a:xfrm>
              <a:off x="3507339" y="4518548"/>
              <a:ext cx="977265" cy="535305"/>
            </a:xfrm>
            <a:custGeom>
              <a:avLst/>
              <a:gdLst/>
              <a:ahLst/>
              <a:cxnLst/>
              <a:rect l="l" t="t" r="r" b="b"/>
              <a:pathLst>
                <a:path w="977264" h="535304">
                  <a:moveTo>
                    <a:pt x="0" y="535150"/>
                  </a:moveTo>
                  <a:lnTo>
                    <a:pt x="977037" y="535150"/>
                  </a:lnTo>
                  <a:lnTo>
                    <a:pt x="977037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65382" y="2160487"/>
              <a:ext cx="287655" cy="447040"/>
            </a:xfrm>
            <a:custGeom>
              <a:avLst/>
              <a:gdLst/>
              <a:ahLst/>
              <a:cxnLst/>
              <a:rect l="l" t="t" r="r" b="b"/>
              <a:pathLst>
                <a:path w="287654" h="447039">
                  <a:moveTo>
                    <a:pt x="0" y="0"/>
                  </a:moveTo>
                  <a:lnTo>
                    <a:pt x="287418" y="0"/>
                  </a:lnTo>
                  <a:lnTo>
                    <a:pt x="287418" y="446542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396344" y="1746074"/>
              <a:ext cx="661035" cy="509905"/>
            </a:xfrm>
            <a:custGeom>
              <a:avLst/>
              <a:gdLst/>
              <a:ahLst/>
              <a:cxnLst/>
              <a:rect l="l" t="t" r="r" b="b"/>
              <a:pathLst>
                <a:path w="661035" h="509905">
                  <a:moveTo>
                    <a:pt x="0" y="509297"/>
                  </a:moveTo>
                  <a:lnTo>
                    <a:pt x="9104" y="509297"/>
                  </a:lnTo>
                  <a:lnTo>
                    <a:pt x="9104" y="0"/>
                  </a:lnTo>
                  <a:lnTo>
                    <a:pt x="660759" y="0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26645" y="3925962"/>
              <a:ext cx="414020" cy="503555"/>
            </a:xfrm>
            <a:custGeom>
              <a:avLst/>
              <a:gdLst/>
              <a:ahLst/>
              <a:cxnLst/>
              <a:rect l="l" t="t" r="r" b="b"/>
              <a:pathLst>
                <a:path w="414020" h="503554">
                  <a:moveTo>
                    <a:pt x="0" y="0"/>
                  </a:moveTo>
                  <a:lnTo>
                    <a:pt x="0" y="29135"/>
                  </a:lnTo>
                  <a:lnTo>
                    <a:pt x="413724" y="29135"/>
                  </a:lnTo>
                  <a:lnTo>
                    <a:pt x="413724" y="503109"/>
                  </a:lnTo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21400" y="4571999"/>
              <a:ext cx="1117600" cy="11599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096000" y="5579533"/>
              <a:ext cx="1117600" cy="465666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6219263" y="5536691"/>
            <a:ext cx="2069464" cy="77533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1214755" algn="l"/>
              </a:tabLst>
            </a:pPr>
            <a:r>
              <a:rPr sz="1600" spc="-10" dirty="0">
                <a:latin typeface="Times New Roman"/>
                <a:cs typeface="Times New Roman"/>
              </a:rPr>
              <a:t>MS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Azure</a:t>
            </a:r>
            <a:r>
              <a:rPr sz="1600" dirty="0">
                <a:latin typeface="Times New Roman"/>
                <a:cs typeface="Times New Roman"/>
              </a:rPr>
              <a:t>	Data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Lake</a:t>
            </a:r>
            <a:endParaRPr sz="16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880"/>
              </a:spcBef>
            </a:pP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Resides</a:t>
            </a:r>
            <a:r>
              <a:rPr sz="2000" b="1" spc="-4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spc="-25" dirty="0">
                <a:solidFill>
                  <a:srgbClr val="17375E"/>
                </a:solidFill>
                <a:latin typeface="Comic Sans MS"/>
                <a:cs typeface="Comic Sans MS"/>
              </a:rPr>
              <a:t>in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5" y="1952625"/>
            <a:ext cx="6991984" cy="2316480"/>
            <a:chOff x="1038225" y="1952625"/>
            <a:chExt cx="6991984" cy="2316480"/>
          </a:xfrm>
        </p:grpSpPr>
        <p:sp>
          <p:nvSpPr>
            <p:cNvPr id="3" name="object 3"/>
            <p:cNvSpPr/>
            <p:nvPr/>
          </p:nvSpPr>
          <p:spPr>
            <a:xfrm>
              <a:off x="1066800" y="1981200"/>
              <a:ext cx="6934834" cy="2259330"/>
            </a:xfrm>
            <a:custGeom>
              <a:avLst/>
              <a:gdLst/>
              <a:ahLst/>
              <a:cxnLst/>
              <a:rect l="l" t="t" r="r" b="b"/>
              <a:pathLst>
                <a:path w="6934834" h="2259329">
                  <a:moveTo>
                    <a:pt x="0" y="423553"/>
                  </a:moveTo>
                  <a:lnTo>
                    <a:pt x="7197" y="378927"/>
                  </a:lnTo>
                  <a:lnTo>
                    <a:pt x="27240" y="340169"/>
                  </a:lnTo>
                  <a:lnTo>
                    <a:pt x="57803" y="309607"/>
                  </a:lnTo>
                  <a:lnTo>
                    <a:pt x="96560" y="289564"/>
                  </a:lnTo>
                  <a:lnTo>
                    <a:pt x="141186" y="282366"/>
                  </a:lnTo>
                  <a:lnTo>
                    <a:pt x="6651835" y="282373"/>
                  </a:lnTo>
                  <a:lnTo>
                    <a:pt x="6651835" y="141186"/>
                  </a:lnTo>
                  <a:lnTo>
                    <a:pt x="6659032" y="96560"/>
                  </a:lnTo>
                  <a:lnTo>
                    <a:pt x="6679075" y="57803"/>
                  </a:lnTo>
                  <a:lnTo>
                    <a:pt x="6709638" y="27240"/>
                  </a:lnTo>
                  <a:lnTo>
                    <a:pt x="6748395" y="7197"/>
                  </a:lnTo>
                  <a:lnTo>
                    <a:pt x="6793021" y="0"/>
                  </a:lnTo>
                  <a:lnTo>
                    <a:pt x="6837646" y="7197"/>
                  </a:lnTo>
                  <a:lnTo>
                    <a:pt x="6876404" y="27240"/>
                  </a:lnTo>
                  <a:lnTo>
                    <a:pt x="6906967" y="57803"/>
                  </a:lnTo>
                  <a:lnTo>
                    <a:pt x="6927010" y="96560"/>
                  </a:lnTo>
                  <a:lnTo>
                    <a:pt x="6934208" y="141186"/>
                  </a:lnTo>
                  <a:lnTo>
                    <a:pt x="6934200" y="1835407"/>
                  </a:lnTo>
                  <a:lnTo>
                    <a:pt x="6927002" y="1880032"/>
                  </a:lnTo>
                  <a:lnTo>
                    <a:pt x="6906959" y="1918790"/>
                  </a:lnTo>
                  <a:lnTo>
                    <a:pt x="6876396" y="1949353"/>
                  </a:lnTo>
                  <a:lnTo>
                    <a:pt x="6837639" y="1969396"/>
                  </a:lnTo>
                  <a:lnTo>
                    <a:pt x="6793014" y="1976594"/>
                  </a:lnTo>
                  <a:lnTo>
                    <a:pt x="282373" y="1976594"/>
                  </a:lnTo>
                  <a:lnTo>
                    <a:pt x="282373" y="2117773"/>
                  </a:lnTo>
                  <a:lnTo>
                    <a:pt x="275175" y="2162398"/>
                  </a:lnTo>
                  <a:lnTo>
                    <a:pt x="255132" y="2201156"/>
                  </a:lnTo>
                  <a:lnTo>
                    <a:pt x="224569" y="2231719"/>
                  </a:lnTo>
                  <a:lnTo>
                    <a:pt x="185812" y="2251762"/>
                  </a:lnTo>
                  <a:lnTo>
                    <a:pt x="141186" y="2258960"/>
                  </a:lnTo>
                  <a:lnTo>
                    <a:pt x="96560" y="2251762"/>
                  </a:lnTo>
                  <a:lnTo>
                    <a:pt x="57803" y="2231719"/>
                  </a:lnTo>
                  <a:lnTo>
                    <a:pt x="27240" y="2201156"/>
                  </a:lnTo>
                  <a:lnTo>
                    <a:pt x="7197" y="2162398"/>
                  </a:lnTo>
                  <a:lnTo>
                    <a:pt x="0" y="2117773"/>
                  </a:lnTo>
                  <a:lnTo>
                    <a:pt x="0" y="423553"/>
                  </a:lnTo>
                  <a:close/>
                </a:path>
                <a:path w="6934834" h="2259329">
                  <a:moveTo>
                    <a:pt x="6651835" y="282373"/>
                  </a:moveTo>
                  <a:lnTo>
                    <a:pt x="6793014" y="282373"/>
                  </a:lnTo>
                  <a:lnTo>
                    <a:pt x="6837639" y="275176"/>
                  </a:lnTo>
                  <a:lnTo>
                    <a:pt x="6876396" y="255132"/>
                  </a:lnTo>
                  <a:lnTo>
                    <a:pt x="6906959" y="224570"/>
                  </a:lnTo>
                  <a:lnTo>
                    <a:pt x="6927002" y="185812"/>
                  </a:lnTo>
                  <a:lnTo>
                    <a:pt x="6934200" y="141186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0052" y="2093811"/>
              <a:ext cx="198337" cy="198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2334159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6" y="211780"/>
                  </a:moveTo>
                  <a:lnTo>
                    <a:pt x="141186" y="70593"/>
                  </a:lnTo>
                  <a:lnTo>
                    <a:pt x="161862" y="20676"/>
                  </a:lnTo>
                  <a:lnTo>
                    <a:pt x="211779" y="0"/>
                  </a:lnTo>
                  <a:lnTo>
                    <a:pt x="239257" y="5547"/>
                  </a:lnTo>
                  <a:lnTo>
                    <a:pt x="261696" y="20676"/>
                  </a:lnTo>
                  <a:lnTo>
                    <a:pt x="276825" y="43115"/>
                  </a:lnTo>
                  <a:lnTo>
                    <a:pt x="282373" y="70593"/>
                  </a:lnTo>
                  <a:lnTo>
                    <a:pt x="275175" y="115219"/>
                  </a:lnTo>
                  <a:lnTo>
                    <a:pt x="255132" y="153976"/>
                  </a:lnTo>
                  <a:lnTo>
                    <a:pt x="224569" y="184539"/>
                  </a:lnTo>
                  <a:lnTo>
                    <a:pt x="185812" y="204582"/>
                  </a:lnTo>
                  <a:lnTo>
                    <a:pt x="141186" y="211780"/>
                  </a:lnTo>
                  <a:lnTo>
                    <a:pt x="96560" y="204582"/>
                  </a:lnTo>
                  <a:lnTo>
                    <a:pt x="57803" y="184539"/>
                  </a:lnTo>
                  <a:lnTo>
                    <a:pt x="27240" y="153976"/>
                  </a:lnTo>
                  <a:lnTo>
                    <a:pt x="7197" y="115219"/>
                  </a:lnTo>
                  <a:lnTo>
                    <a:pt x="0" y="70593"/>
                  </a:lnTo>
                </a:path>
                <a:path w="282575" h="1623695">
                  <a:moveTo>
                    <a:pt x="282373" y="70593"/>
                  </a:moveTo>
                  <a:lnTo>
                    <a:pt x="282373" y="162363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8254" y="2535766"/>
            <a:ext cx="58324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85845" algn="l"/>
              </a:tabLst>
            </a:pPr>
            <a:r>
              <a:rPr sz="4800" dirty="0">
                <a:solidFill>
                  <a:srgbClr val="376092"/>
                </a:solidFill>
              </a:rPr>
              <a:t>What</a:t>
            </a:r>
            <a:r>
              <a:rPr sz="4800" spc="-65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is</a:t>
            </a:r>
            <a:r>
              <a:rPr sz="4800" spc="-75" dirty="0">
                <a:solidFill>
                  <a:srgbClr val="376092"/>
                </a:solidFill>
              </a:rPr>
              <a:t> 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</a:t>
            </a:r>
            <a:r>
              <a:rPr sz="4800" spc="-10" dirty="0">
                <a:solidFill>
                  <a:srgbClr val="376092"/>
                </a:solidFill>
              </a:rPr>
              <a:t>Science?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Science?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7850" y="1253066"/>
            <a:ext cx="7988300" cy="5207000"/>
            <a:chOff x="577850" y="1253066"/>
            <a:chExt cx="7988300" cy="5207000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532" y="2921000"/>
              <a:ext cx="999066" cy="2032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6800" y="2819400"/>
              <a:ext cx="440266" cy="4402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5666" y="2836333"/>
              <a:ext cx="474133" cy="4741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200" y="1286933"/>
              <a:ext cx="914400" cy="9059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400" y="3242733"/>
              <a:ext cx="778933" cy="7196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55266" y="2836333"/>
              <a:ext cx="474133" cy="4741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533" y="3276600"/>
              <a:ext cx="592666" cy="584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7866" y="1337732"/>
              <a:ext cx="956733" cy="914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2800" y="1396999"/>
              <a:ext cx="1159933" cy="8551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4532" y="2590800"/>
              <a:ext cx="1642532" cy="13038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41533" y="3818466"/>
              <a:ext cx="1430867" cy="3725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5200" y="3217333"/>
              <a:ext cx="1092200" cy="8212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000" y="3403600"/>
              <a:ext cx="1193800" cy="330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8933" y="1253066"/>
              <a:ext cx="922866" cy="9990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62800" y="2150533"/>
              <a:ext cx="965200" cy="4656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299818" y="2197099"/>
            <a:ext cx="692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Systems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283200" y="2184400"/>
            <a:ext cx="1210733" cy="46566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420686" y="2230966"/>
            <a:ext cx="941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Algorithms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49133" y="3793066"/>
            <a:ext cx="1896532" cy="4064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750903" y="3831166"/>
            <a:ext cx="1636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Knowledge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&amp;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Insights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412066" y="2184400"/>
            <a:ext cx="1075266" cy="46566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548687" y="2230966"/>
            <a:ext cx="805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Times New Roman"/>
                <a:cs typeface="Times New Roman"/>
              </a:rPr>
              <a:t>Processes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02266" y="2184400"/>
            <a:ext cx="1828800" cy="46566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337006" y="2230966"/>
            <a:ext cx="1558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Scientific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Methods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93800" y="719666"/>
            <a:ext cx="6925945" cy="575945"/>
            <a:chOff x="1193800" y="719666"/>
            <a:chExt cx="6925945" cy="575945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3800" y="719666"/>
              <a:ext cx="3420532" cy="5757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7200" y="719666"/>
              <a:ext cx="499533" cy="5757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19600" y="719666"/>
              <a:ext cx="3699932" cy="57573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345406" y="774699"/>
            <a:ext cx="6607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Data</a:t>
            </a:r>
            <a:r>
              <a:rPr sz="2000" b="1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Science</a:t>
            </a:r>
            <a:r>
              <a:rPr sz="2000" b="1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is</a:t>
            </a:r>
            <a:r>
              <a:rPr sz="2000" b="1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an</a:t>
            </a:r>
            <a:r>
              <a:rPr sz="2000" b="1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spc="-20" dirty="0">
                <a:solidFill>
                  <a:srgbClr val="17375E"/>
                </a:solidFill>
                <a:latin typeface="Comic Sans MS"/>
                <a:cs typeface="Comic Sans MS"/>
              </a:rPr>
              <a:t>Inter-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Disciplinary</a:t>
            </a:r>
            <a:r>
              <a:rPr sz="2000" b="1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Field</a:t>
            </a:r>
            <a:r>
              <a:rPr sz="2000" b="1" spc="-30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dirty="0">
                <a:solidFill>
                  <a:srgbClr val="17375E"/>
                </a:solidFill>
                <a:latin typeface="Comic Sans MS"/>
                <a:cs typeface="Comic Sans MS"/>
              </a:rPr>
              <a:t>that</a:t>
            </a:r>
            <a:r>
              <a:rPr sz="2000" b="1" spc="-35" dirty="0">
                <a:solidFill>
                  <a:srgbClr val="17375E"/>
                </a:solidFill>
                <a:latin typeface="Comic Sans MS"/>
                <a:cs typeface="Comic Sans MS"/>
              </a:rPr>
              <a:t> </a:t>
            </a:r>
            <a:r>
              <a:rPr sz="2000" b="1" spc="-20" dirty="0">
                <a:solidFill>
                  <a:srgbClr val="17375E"/>
                </a:solidFill>
                <a:latin typeface="Comic Sans MS"/>
                <a:cs typeface="Comic Sans MS"/>
              </a:rPr>
              <a:t>uses</a:t>
            </a:r>
            <a:endParaRPr sz="2000">
              <a:latin typeface="Comic Sans MS"/>
              <a:cs typeface="Comic Sans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77900" y="1243302"/>
            <a:ext cx="7125970" cy="5081905"/>
            <a:chOff x="977900" y="1243302"/>
            <a:chExt cx="7125970" cy="5081905"/>
          </a:xfrm>
        </p:grpSpPr>
        <p:sp>
          <p:nvSpPr>
            <p:cNvPr id="36" name="object 36"/>
            <p:cNvSpPr/>
            <p:nvPr/>
          </p:nvSpPr>
          <p:spPr>
            <a:xfrm>
              <a:off x="1295400" y="1256002"/>
              <a:ext cx="6781800" cy="1310005"/>
            </a:xfrm>
            <a:custGeom>
              <a:avLst/>
              <a:gdLst/>
              <a:ahLst/>
              <a:cxnLst/>
              <a:rect l="l" t="t" r="r" b="b"/>
              <a:pathLst>
                <a:path w="6781800" h="1310005">
                  <a:moveTo>
                    <a:pt x="0" y="0"/>
                  </a:moveTo>
                  <a:lnTo>
                    <a:pt x="6781800" y="0"/>
                  </a:lnTo>
                  <a:lnTo>
                    <a:pt x="6781800" y="1309604"/>
                  </a:lnTo>
                  <a:lnTo>
                    <a:pt x="0" y="130960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09432" y="2783189"/>
              <a:ext cx="1981200" cy="1408430"/>
            </a:xfrm>
            <a:custGeom>
              <a:avLst/>
              <a:gdLst/>
              <a:ahLst/>
              <a:cxnLst/>
              <a:rect l="l" t="t" r="r" b="b"/>
              <a:pathLst>
                <a:path w="1981200" h="1408429">
                  <a:moveTo>
                    <a:pt x="0" y="0"/>
                  </a:moveTo>
                  <a:lnTo>
                    <a:pt x="1981201" y="0"/>
                  </a:lnTo>
                  <a:lnTo>
                    <a:pt x="1981201" y="1407810"/>
                  </a:lnTo>
                  <a:lnTo>
                    <a:pt x="0" y="14078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50266" y="4030133"/>
              <a:ext cx="457200" cy="77893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90600" y="2783189"/>
              <a:ext cx="1981200" cy="1408430"/>
            </a:xfrm>
            <a:custGeom>
              <a:avLst/>
              <a:gdLst/>
              <a:ahLst/>
              <a:cxnLst/>
              <a:rect l="l" t="t" r="r" b="b"/>
              <a:pathLst>
                <a:path w="1981200" h="1408429">
                  <a:moveTo>
                    <a:pt x="0" y="0"/>
                  </a:moveTo>
                  <a:lnTo>
                    <a:pt x="1981201" y="0"/>
                  </a:lnTo>
                  <a:lnTo>
                    <a:pt x="1981201" y="1407810"/>
                  </a:lnTo>
                  <a:lnTo>
                    <a:pt x="0" y="14078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48000" y="3276600"/>
              <a:ext cx="617855" cy="304800"/>
            </a:xfrm>
            <a:custGeom>
              <a:avLst/>
              <a:gdLst/>
              <a:ahLst/>
              <a:cxnLst/>
              <a:rect l="l" t="t" r="r" b="b"/>
              <a:pathLst>
                <a:path w="617854" h="304800">
                  <a:moveTo>
                    <a:pt x="464990" y="0"/>
                  </a:moveTo>
                  <a:lnTo>
                    <a:pt x="46499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464990" y="228600"/>
                  </a:lnTo>
                  <a:lnTo>
                    <a:pt x="464990" y="304800"/>
                  </a:lnTo>
                  <a:lnTo>
                    <a:pt x="617388" y="152400"/>
                  </a:lnTo>
                  <a:lnTo>
                    <a:pt x="4649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8000" y="3276600"/>
              <a:ext cx="617855" cy="304800"/>
            </a:xfrm>
            <a:custGeom>
              <a:avLst/>
              <a:gdLst/>
              <a:ahLst/>
              <a:cxnLst/>
              <a:rect l="l" t="t" r="r" b="b"/>
              <a:pathLst>
                <a:path w="617854" h="304800">
                  <a:moveTo>
                    <a:pt x="0" y="76200"/>
                  </a:moveTo>
                  <a:lnTo>
                    <a:pt x="464989" y="76200"/>
                  </a:lnTo>
                  <a:lnTo>
                    <a:pt x="464989" y="0"/>
                  </a:lnTo>
                  <a:lnTo>
                    <a:pt x="617389" y="152400"/>
                  </a:lnTo>
                  <a:lnTo>
                    <a:pt x="464989" y="304800"/>
                  </a:lnTo>
                  <a:lnTo>
                    <a:pt x="464989" y="228599"/>
                  </a:lnTo>
                  <a:lnTo>
                    <a:pt x="0" y="228599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32332" y="3276600"/>
              <a:ext cx="611505" cy="330200"/>
            </a:xfrm>
            <a:custGeom>
              <a:avLst/>
              <a:gdLst/>
              <a:ahLst/>
              <a:cxnLst/>
              <a:rect l="l" t="t" r="r" b="b"/>
              <a:pathLst>
                <a:path w="611504" h="330200">
                  <a:moveTo>
                    <a:pt x="164995" y="0"/>
                  </a:moveTo>
                  <a:lnTo>
                    <a:pt x="0" y="164997"/>
                  </a:lnTo>
                  <a:lnTo>
                    <a:pt x="164995" y="329994"/>
                  </a:lnTo>
                  <a:lnTo>
                    <a:pt x="164995" y="247495"/>
                  </a:lnTo>
                  <a:lnTo>
                    <a:pt x="611267" y="247495"/>
                  </a:lnTo>
                  <a:lnTo>
                    <a:pt x="611267" y="82497"/>
                  </a:lnTo>
                  <a:lnTo>
                    <a:pt x="164995" y="82497"/>
                  </a:lnTo>
                  <a:lnTo>
                    <a:pt x="16499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32332" y="3276600"/>
              <a:ext cx="611505" cy="330200"/>
            </a:xfrm>
            <a:custGeom>
              <a:avLst/>
              <a:gdLst/>
              <a:ahLst/>
              <a:cxnLst/>
              <a:rect l="l" t="t" r="r" b="b"/>
              <a:pathLst>
                <a:path w="611504" h="330200">
                  <a:moveTo>
                    <a:pt x="0" y="164997"/>
                  </a:moveTo>
                  <a:lnTo>
                    <a:pt x="164996" y="0"/>
                  </a:lnTo>
                  <a:lnTo>
                    <a:pt x="164996" y="82498"/>
                  </a:lnTo>
                  <a:lnTo>
                    <a:pt x="611268" y="82498"/>
                  </a:lnTo>
                  <a:lnTo>
                    <a:pt x="611268" y="247495"/>
                  </a:lnTo>
                  <a:lnTo>
                    <a:pt x="164996" y="247495"/>
                  </a:lnTo>
                  <a:lnTo>
                    <a:pt x="164996" y="329994"/>
                  </a:lnTo>
                  <a:lnTo>
                    <a:pt x="0" y="164997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75333" y="4736905"/>
              <a:ext cx="4630266" cy="154342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445078" y="4694904"/>
              <a:ext cx="3956050" cy="1617345"/>
            </a:xfrm>
            <a:custGeom>
              <a:avLst/>
              <a:gdLst/>
              <a:ahLst/>
              <a:cxnLst/>
              <a:rect l="l" t="t" r="r" b="b"/>
              <a:pathLst>
                <a:path w="3956050" h="1617345">
                  <a:moveTo>
                    <a:pt x="0" y="0"/>
                  </a:moveTo>
                  <a:lnTo>
                    <a:pt x="3955721" y="0"/>
                  </a:lnTo>
                  <a:lnTo>
                    <a:pt x="3955721" y="1617190"/>
                  </a:lnTo>
                  <a:lnTo>
                    <a:pt x="0" y="161719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581661"/>
            <a:ext cx="5357495" cy="5304657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 smtClean="0">
                <a:latin typeface="Times New Roman"/>
                <a:cs typeface="Times New Roman"/>
              </a:rPr>
              <a:t>Course</a:t>
            </a:r>
            <a:r>
              <a:rPr sz="2400" spc="-45" dirty="0" smtClean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Protocols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Everywhere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Categories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Science?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Factors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Ubiquitous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99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Science?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Languages,</a:t>
            </a:r>
            <a:r>
              <a:rPr sz="2400" spc="-10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Tools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Techniques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6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Life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Cycle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Project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Industry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Roles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Discussion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Course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Matrix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482" y="641787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Today’s</a:t>
            </a:r>
            <a:r>
              <a:rPr spc="-150" dirty="0"/>
              <a:t> </a:t>
            </a:r>
            <a:r>
              <a:rPr spc="-10" dirty="0"/>
              <a:t>Agenda</a:t>
            </a:r>
          </a:p>
        </p:txBody>
      </p:sp>
      <p:sp>
        <p:nvSpPr>
          <p:cNvPr id="5" name="object 5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333" y="838200"/>
            <a:ext cx="2396067" cy="196426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816" y="1647825"/>
            <a:ext cx="8134984" cy="2952750"/>
            <a:chOff x="504816" y="1647825"/>
            <a:chExt cx="8134984" cy="2952750"/>
          </a:xfrm>
        </p:grpSpPr>
        <p:sp>
          <p:nvSpPr>
            <p:cNvPr id="3" name="object 3"/>
            <p:cNvSpPr/>
            <p:nvPr/>
          </p:nvSpPr>
          <p:spPr>
            <a:xfrm>
              <a:off x="533391" y="1676400"/>
              <a:ext cx="8077834" cy="2895600"/>
            </a:xfrm>
            <a:custGeom>
              <a:avLst/>
              <a:gdLst/>
              <a:ahLst/>
              <a:cxnLst/>
              <a:rect l="l" t="t" r="r" b="b"/>
              <a:pathLst>
                <a:path w="8077834" h="2895600">
                  <a:moveTo>
                    <a:pt x="8" y="542924"/>
                  </a:moveTo>
                  <a:lnTo>
                    <a:pt x="6473" y="494813"/>
                  </a:lnTo>
                  <a:lnTo>
                    <a:pt x="24717" y="451581"/>
                  </a:lnTo>
                  <a:lnTo>
                    <a:pt x="53015" y="414953"/>
                  </a:lnTo>
                  <a:lnTo>
                    <a:pt x="89643" y="386655"/>
                  </a:lnTo>
                  <a:lnTo>
                    <a:pt x="132875" y="368411"/>
                  </a:lnTo>
                  <a:lnTo>
                    <a:pt x="180986" y="361946"/>
                  </a:lnTo>
                  <a:lnTo>
                    <a:pt x="7715262" y="361946"/>
                  </a:lnTo>
                  <a:lnTo>
                    <a:pt x="7715262" y="180977"/>
                  </a:lnTo>
                  <a:lnTo>
                    <a:pt x="7721727" y="132866"/>
                  </a:lnTo>
                  <a:lnTo>
                    <a:pt x="7739971" y="89634"/>
                  </a:lnTo>
                  <a:lnTo>
                    <a:pt x="7768269" y="53007"/>
                  </a:lnTo>
                  <a:lnTo>
                    <a:pt x="7804897" y="24708"/>
                  </a:lnTo>
                  <a:lnTo>
                    <a:pt x="7848129" y="6464"/>
                  </a:lnTo>
                  <a:lnTo>
                    <a:pt x="7896239" y="0"/>
                  </a:lnTo>
                  <a:lnTo>
                    <a:pt x="7944350" y="6464"/>
                  </a:lnTo>
                  <a:lnTo>
                    <a:pt x="7987582" y="24708"/>
                  </a:lnTo>
                  <a:lnTo>
                    <a:pt x="8024210" y="53007"/>
                  </a:lnTo>
                  <a:lnTo>
                    <a:pt x="8052509" y="89634"/>
                  </a:lnTo>
                  <a:lnTo>
                    <a:pt x="8070753" y="132866"/>
                  </a:lnTo>
                  <a:lnTo>
                    <a:pt x="8077217" y="180977"/>
                  </a:lnTo>
                  <a:lnTo>
                    <a:pt x="8077208" y="2352676"/>
                  </a:lnTo>
                  <a:lnTo>
                    <a:pt x="8070744" y="2400786"/>
                  </a:lnTo>
                  <a:lnTo>
                    <a:pt x="8052500" y="2444018"/>
                  </a:lnTo>
                  <a:lnTo>
                    <a:pt x="8024201" y="2480646"/>
                  </a:lnTo>
                  <a:lnTo>
                    <a:pt x="7987573" y="2508944"/>
                  </a:lnTo>
                  <a:lnTo>
                    <a:pt x="7944341" y="2527188"/>
                  </a:lnTo>
                  <a:lnTo>
                    <a:pt x="7896230" y="2533653"/>
                  </a:lnTo>
                  <a:lnTo>
                    <a:pt x="361954" y="2533653"/>
                  </a:lnTo>
                  <a:lnTo>
                    <a:pt x="361954" y="2714622"/>
                  </a:lnTo>
                  <a:lnTo>
                    <a:pt x="355489" y="2762733"/>
                  </a:lnTo>
                  <a:lnTo>
                    <a:pt x="337245" y="2805965"/>
                  </a:lnTo>
                  <a:lnTo>
                    <a:pt x="308947" y="2842593"/>
                  </a:lnTo>
                  <a:lnTo>
                    <a:pt x="272320" y="2870891"/>
                  </a:lnTo>
                  <a:lnTo>
                    <a:pt x="229088" y="2889135"/>
                  </a:lnTo>
                  <a:lnTo>
                    <a:pt x="180977" y="2895600"/>
                  </a:lnTo>
                  <a:lnTo>
                    <a:pt x="132866" y="2889135"/>
                  </a:lnTo>
                  <a:lnTo>
                    <a:pt x="89634" y="2870891"/>
                  </a:lnTo>
                  <a:lnTo>
                    <a:pt x="53007" y="2842593"/>
                  </a:lnTo>
                  <a:lnTo>
                    <a:pt x="24708" y="2805965"/>
                  </a:lnTo>
                  <a:lnTo>
                    <a:pt x="6464" y="2762733"/>
                  </a:lnTo>
                  <a:lnTo>
                    <a:pt x="0" y="2714622"/>
                  </a:lnTo>
                  <a:lnTo>
                    <a:pt x="8" y="542924"/>
                  </a:lnTo>
                  <a:close/>
                </a:path>
                <a:path w="8077834" h="2895600">
                  <a:moveTo>
                    <a:pt x="7715262" y="361946"/>
                  </a:moveTo>
                  <a:lnTo>
                    <a:pt x="7896230" y="361946"/>
                  </a:lnTo>
                  <a:lnTo>
                    <a:pt x="7944341" y="355482"/>
                  </a:lnTo>
                  <a:lnTo>
                    <a:pt x="7987573" y="337237"/>
                  </a:lnTo>
                  <a:lnTo>
                    <a:pt x="8024201" y="308939"/>
                  </a:lnTo>
                  <a:lnTo>
                    <a:pt x="8052500" y="272311"/>
                  </a:lnTo>
                  <a:lnTo>
                    <a:pt x="8070744" y="229079"/>
                  </a:lnTo>
                  <a:lnTo>
                    <a:pt x="8077208" y="180968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0070" y="1828802"/>
              <a:ext cx="238127" cy="2381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00" y="2128835"/>
              <a:ext cx="361950" cy="2081530"/>
            </a:xfrm>
            <a:custGeom>
              <a:avLst/>
              <a:gdLst/>
              <a:ahLst/>
              <a:cxnLst/>
              <a:rect l="l" t="t" r="r" b="b"/>
              <a:pathLst>
                <a:path w="361950" h="2081529">
                  <a:moveTo>
                    <a:pt x="180977" y="271466"/>
                  </a:moveTo>
                  <a:lnTo>
                    <a:pt x="180977" y="90488"/>
                  </a:lnTo>
                  <a:lnTo>
                    <a:pt x="207480" y="26503"/>
                  </a:lnTo>
                  <a:lnTo>
                    <a:pt x="271466" y="0"/>
                  </a:lnTo>
                  <a:lnTo>
                    <a:pt x="306688" y="7111"/>
                  </a:lnTo>
                  <a:lnTo>
                    <a:pt x="335451" y="26503"/>
                  </a:lnTo>
                  <a:lnTo>
                    <a:pt x="354843" y="55266"/>
                  </a:lnTo>
                  <a:lnTo>
                    <a:pt x="361954" y="90488"/>
                  </a:lnTo>
                  <a:lnTo>
                    <a:pt x="355490" y="138599"/>
                  </a:lnTo>
                  <a:lnTo>
                    <a:pt x="337245" y="181831"/>
                  </a:lnTo>
                  <a:lnTo>
                    <a:pt x="308947" y="218459"/>
                  </a:lnTo>
                  <a:lnTo>
                    <a:pt x="272320" y="246757"/>
                  </a:lnTo>
                  <a:lnTo>
                    <a:pt x="229088" y="265001"/>
                  </a:lnTo>
                  <a:lnTo>
                    <a:pt x="180977" y="271466"/>
                  </a:lnTo>
                  <a:lnTo>
                    <a:pt x="132866" y="265001"/>
                  </a:lnTo>
                  <a:lnTo>
                    <a:pt x="89634" y="246757"/>
                  </a:lnTo>
                  <a:lnTo>
                    <a:pt x="53007" y="218459"/>
                  </a:lnTo>
                  <a:lnTo>
                    <a:pt x="24708" y="181831"/>
                  </a:lnTo>
                  <a:lnTo>
                    <a:pt x="6464" y="138599"/>
                  </a:lnTo>
                  <a:lnTo>
                    <a:pt x="0" y="90488"/>
                  </a:lnTo>
                </a:path>
                <a:path w="361950" h="2081529">
                  <a:moveTo>
                    <a:pt x="361945" y="90488"/>
                  </a:moveTo>
                  <a:lnTo>
                    <a:pt x="361945" y="2081217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5262" y="2324099"/>
            <a:ext cx="6395085" cy="14852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109980">
              <a:lnSpc>
                <a:spcPts val="5730"/>
              </a:lnSpc>
              <a:spcBef>
                <a:spcPts val="229"/>
              </a:spcBef>
              <a:tabLst>
                <a:tab pos="1417320" algn="l"/>
              </a:tabLst>
            </a:pPr>
            <a:r>
              <a:rPr sz="4800" dirty="0">
                <a:solidFill>
                  <a:srgbClr val="376092"/>
                </a:solidFill>
              </a:rPr>
              <a:t>Factors</a:t>
            </a:r>
            <a:r>
              <a:rPr sz="4800" spc="-75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Making 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Science</a:t>
            </a:r>
            <a:r>
              <a:rPr sz="4800" spc="-100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Ubiquitous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66" y="1032932"/>
            <a:ext cx="8771466" cy="484293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Increasing</a:t>
            </a:r>
            <a:r>
              <a:rPr spc="-80" dirty="0"/>
              <a:t> </a:t>
            </a:r>
            <a:r>
              <a:rPr dirty="0"/>
              <a:t>Number</a:t>
            </a:r>
            <a:r>
              <a:rPr spc="-13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Connected</a:t>
            </a:r>
            <a:r>
              <a:rPr spc="-85" dirty="0"/>
              <a:t> </a:t>
            </a:r>
            <a:r>
              <a:rPr spc="-10" dirty="0"/>
              <a:t>Devices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800" y="1066800"/>
            <a:ext cx="6502400" cy="47244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Decreasing</a:t>
            </a:r>
            <a:r>
              <a:rPr spc="-140" dirty="0"/>
              <a:t> </a:t>
            </a:r>
            <a:r>
              <a:rPr dirty="0"/>
              <a:t>Internet</a:t>
            </a:r>
            <a:r>
              <a:rPr spc="-195" dirty="0"/>
              <a:t> </a:t>
            </a:r>
            <a:r>
              <a:rPr spc="-20" dirty="0"/>
              <a:t>Transit</a:t>
            </a:r>
            <a:r>
              <a:rPr spc="-145" dirty="0"/>
              <a:t> </a:t>
            </a:r>
            <a:r>
              <a:rPr spc="-10" dirty="0"/>
              <a:t>Pricing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264" y="1143000"/>
            <a:ext cx="8716347" cy="49155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Decreasing</a:t>
            </a:r>
            <a:r>
              <a:rPr spc="-85" dirty="0"/>
              <a:t> </a:t>
            </a:r>
            <a:r>
              <a:rPr dirty="0"/>
              <a:t>Costs</a:t>
            </a:r>
            <a:r>
              <a:rPr spc="-80" dirty="0"/>
              <a:t> </a:t>
            </a:r>
            <a:r>
              <a:rPr dirty="0"/>
              <a:t>for</a:t>
            </a:r>
            <a:r>
              <a:rPr spc="-130" dirty="0"/>
              <a:t> </a:t>
            </a:r>
            <a:r>
              <a:rPr dirty="0"/>
              <a:t>Data</a:t>
            </a:r>
            <a:r>
              <a:rPr spc="-80" dirty="0"/>
              <a:t> </a:t>
            </a:r>
            <a:r>
              <a:rPr spc="-10" dirty="0"/>
              <a:t>Storage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2284340" y="6032499"/>
            <a:ext cx="406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Source: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https://community.spiceworks.com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7850" y="762000"/>
            <a:ext cx="7988300" cy="5697855"/>
            <a:chOff x="577850" y="762000"/>
            <a:chExt cx="7988300" cy="5697855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400" y="762000"/>
              <a:ext cx="7670800" cy="55795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Decreasing</a:t>
            </a:r>
            <a:r>
              <a:rPr spc="-125" dirty="0"/>
              <a:t> </a:t>
            </a:r>
            <a:r>
              <a:rPr dirty="0"/>
              <a:t>Computational</a:t>
            </a:r>
            <a:r>
              <a:rPr spc="-125" dirty="0"/>
              <a:t> </a:t>
            </a:r>
            <a:r>
              <a:rPr spc="-10" dirty="0"/>
              <a:t>Costs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225" y="1952625"/>
            <a:ext cx="8667750" cy="2316480"/>
            <a:chOff x="276225" y="1952625"/>
            <a:chExt cx="8667750" cy="2316480"/>
          </a:xfrm>
        </p:grpSpPr>
        <p:sp>
          <p:nvSpPr>
            <p:cNvPr id="3" name="object 3"/>
            <p:cNvSpPr/>
            <p:nvPr/>
          </p:nvSpPr>
          <p:spPr>
            <a:xfrm>
              <a:off x="304800" y="1981200"/>
              <a:ext cx="8610600" cy="2259330"/>
            </a:xfrm>
            <a:custGeom>
              <a:avLst/>
              <a:gdLst/>
              <a:ahLst/>
              <a:cxnLst/>
              <a:rect l="l" t="t" r="r" b="b"/>
              <a:pathLst>
                <a:path w="8610600" h="2259329">
                  <a:moveTo>
                    <a:pt x="0" y="423553"/>
                  </a:moveTo>
                  <a:lnTo>
                    <a:pt x="7197" y="378928"/>
                  </a:lnTo>
                  <a:lnTo>
                    <a:pt x="27240" y="340171"/>
                  </a:lnTo>
                  <a:lnTo>
                    <a:pt x="57802" y="309609"/>
                  </a:lnTo>
                  <a:lnTo>
                    <a:pt x="96559" y="289566"/>
                  </a:lnTo>
                  <a:lnTo>
                    <a:pt x="141184" y="282368"/>
                  </a:lnTo>
                  <a:lnTo>
                    <a:pt x="8328232" y="282368"/>
                  </a:lnTo>
                  <a:lnTo>
                    <a:pt x="8328232" y="141184"/>
                  </a:lnTo>
                  <a:lnTo>
                    <a:pt x="8335429" y="96559"/>
                  </a:lnTo>
                  <a:lnTo>
                    <a:pt x="8355472" y="57802"/>
                  </a:lnTo>
                  <a:lnTo>
                    <a:pt x="8386035" y="27240"/>
                  </a:lnTo>
                  <a:lnTo>
                    <a:pt x="8424791" y="7197"/>
                  </a:lnTo>
                  <a:lnTo>
                    <a:pt x="8469416" y="0"/>
                  </a:lnTo>
                  <a:lnTo>
                    <a:pt x="8514041" y="7197"/>
                  </a:lnTo>
                  <a:lnTo>
                    <a:pt x="8552797" y="27240"/>
                  </a:lnTo>
                  <a:lnTo>
                    <a:pt x="8583359" y="57802"/>
                  </a:lnTo>
                  <a:lnTo>
                    <a:pt x="8603402" y="96559"/>
                  </a:lnTo>
                  <a:lnTo>
                    <a:pt x="8610600" y="141184"/>
                  </a:lnTo>
                  <a:lnTo>
                    <a:pt x="8610600" y="1835407"/>
                  </a:lnTo>
                  <a:lnTo>
                    <a:pt x="8603402" y="1880032"/>
                  </a:lnTo>
                  <a:lnTo>
                    <a:pt x="8583359" y="1918788"/>
                  </a:lnTo>
                  <a:lnTo>
                    <a:pt x="8552797" y="1949350"/>
                  </a:lnTo>
                  <a:lnTo>
                    <a:pt x="8514041" y="1969393"/>
                  </a:lnTo>
                  <a:lnTo>
                    <a:pt x="8469416" y="1976591"/>
                  </a:lnTo>
                  <a:lnTo>
                    <a:pt x="282368" y="1976591"/>
                  </a:lnTo>
                  <a:lnTo>
                    <a:pt x="282368" y="2117776"/>
                  </a:lnTo>
                  <a:lnTo>
                    <a:pt x="275170" y="2162401"/>
                  </a:lnTo>
                  <a:lnTo>
                    <a:pt x="255127" y="2201157"/>
                  </a:lnTo>
                  <a:lnTo>
                    <a:pt x="224565" y="2231719"/>
                  </a:lnTo>
                  <a:lnTo>
                    <a:pt x="185809" y="2251762"/>
                  </a:lnTo>
                  <a:lnTo>
                    <a:pt x="141184" y="2258960"/>
                  </a:lnTo>
                  <a:lnTo>
                    <a:pt x="96559" y="2251762"/>
                  </a:lnTo>
                  <a:lnTo>
                    <a:pt x="57802" y="2231719"/>
                  </a:lnTo>
                  <a:lnTo>
                    <a:pt x="27240" y="2201157"/>
                  </a:lnTo>
                  <a:lnTo>
                    <a:pt x="7197" y="2162401"/>
                  </a:lnTo>
                  <a:lnTo>
                    <a:pt x="0" y="2117776"/>
                  </a:lnTo>
                  <a:lnTo>
                    <a:pt x="0" y="423553"/>
                  </a:lnTo>
                  <a:close/>
                </a:path>
                <a:path w="8610600" h="2259329">
                  <a:moveTo>
                    <a:pt x="8328232" y="282368"/>
                  </a:moveTo>
                  <a:lnTo>
                    <a:pt x="8469416" y="282368"/>
                  </a:lnTo>
                  <a:lnTo>
                    <a:pt x="8514041" y="275171"/>
                  </a:lnTo>
                  <a:lnTo>
                    <a:pt x="8552797" y="255128"/>
                  </a:lnTo>
                  <a:lnTo>
                    <a:pt x="8583359" y="224566"/>
                  </a:lnTo>
                  <a:lnTo>
                    <a:pt x="8603402" y="185809"/>
                  </a:lnTo>
                  <a:lnTo>
                    <a:pt x="8610600" y="14118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04448" y="2093809"/>
              <a:ext cx="198343" cy="1983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809" y="2334156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74" y="211781"/>
                  </a:moveTo>
                  <a:lnTo>
                    <a:pt x="141174" y="70597"/>
                  </a:lnTo>
                  <a:lnTo>
                    <a:pt x="161851" y="20677"/>
                  </a:lnTo>
                  <a:lnTo>
                    <a:pt x="211771" y="0"/>
                  </a:lnTo>
                  <a:lnTo>
                    <a:pt x="239250" y="5547"/>
                  </a:lnTo>
                  <a:lnTo>
                    <a:pt x="261690" y="20677"/>
                  </a:lnTo>
                  <a:lnTo>
                    <a:pt x="276820" y="43117"/>
                  </a:lnTo>
                  <a:lnTo>
                    <a:pt x="282368" y="70597"/>
                  </a:lnTo>
                  <a:lnTo>
                    <a:pt x="275170" y="115222"/>
                  </a:lnTo>
                  <a:lnTo>
                    <a:pt x="255127" y="153978"/>
                  </a:lnTo>
                  <a:lnTo>
                    <a:pt x="224565" y="184541"/>
                  </a:lnTo>
                  <a:lnTo>
                    <a:pt x="185809" y="204583"/>
                  </a:lnTo>
                  <a:lnTo>
                    <a:pt x="141184" y="211781"/>
                  </a:lnTo>
                  <a:lnTo>
                    <a:pt x="96558" y="204583"/>
                  </a:lnTo>
                  <a:lnTo>
                    <a:pt x="57802" y="184541"/>
                  </a:lnTo>
                  <a:lnTo>
                    <a:pt x="27240" y="153978"/>
                  </a:lnTo>
                  <a:lnTo>
                    <a:pt x="7197" y="115222"/>
                  </a:lnTo>
                  <a:lnTo>
                    <a:pt x="0" y="70597"/>
                  </a:lnTo>
                </a:path>
                <a:path w="282575" h="1623695">
                  <a:moveTo>
                    <a:pt x="282358" y="70597"/>
                  </a:moveTo>
                  <a:lnTo>
                    <a:pt x="282358" y="162363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8461" y="2535766"/>
            <a:ext cx="77647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7515" algn="l"/>
              </a:tabLst>
            </a:pPr>
            <a:r>
              <a:rPr sz="4800" dirty="0">
                <a:solidFill>
                  <a:srgbClr val="376092"/>
                </a:solidFill>
              </a:rPr>
              <a:t>Applications</a:t>
            </a:r>
            <a:r>
              <a:rPr sz="4800" spc="-125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of</a:t>
            </a:r>
            <a:r>
              <a:rPr sz="4800" spc="-114" dirty="0">
                <a:solidFill>
                  <a:srgbClr val="376092"/>
                </a:solidFill>
              </a:rPr>
              <a:t> 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</a:t>
            </a:r>
            <a:r>
              <a:rPr sz="4800" spc="-10" dirty="0">
                <a:solidFill>
                  <a:srgbClr val="376092"/>
                </a:solidFill>
              </a:rPr>
              <a:t>Science?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600" y="2294467"/>
            <a:ext cx="7924800" cy="4133638"/>
            <a:chOff x="609600" y="2294467"/>
            <a:chExt cx="7924800" cy="4133638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2866" y="2294467"/>
              <a:ext cx="2362200" cy="2336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200" y="2878667"/>
              <a:ext cx="1862667" cy="1270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3056" y="2326131"/>
              <a:ext cx="2264232" cy="22353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13056" y="2326131"/>
              <a:ext cx="2264410" cy="2235835"/>
            </a:xfrm>
            <a:custGeom>
              <a:avLst/>
              <a:gdLst/>
              <a:ahLst/>
              <a:cxnLst/>
              <a:rect l="l" t="t" r="r" b="b"/>
              <a:pathLst>
                <a:path w="2264410" h="2235835">
                  <a:moveTo>
                    <a:pt x="0" y="1117694"/>
                  </a:moveTo>
                  <a:lnTo>
                    <a:pt x="1045" y="1069210"/>
                  </a:lnTo>
                  <a:lnTo>
                    <a:pt x="4155" y="1021255"/>
                  </a:lnTo>
                  <a:lnTo>
                    <a:pt x="9286" y="973868"/>
                  </a:lnTo>
                  <a:lnTo>
                    <a:pt x="16395" y="927094"/>
                  </a:lnTo>
                  <a:lnTo>
                    <a:pt x="25441" y="880972"/>
                  </a:lnTo>
                  <a:lnTo>
                    <a:pt x="36380" y="835546"/>
                  </a:lnTo>
                  <a:lnTo>
                    <a:pt x="49170" y="790858"/>
                  </a:lnTo>
                  <a:lnTo>
                    <a:pt x="63770" y="746948"/>
                  </a:lnTo>
                  <a:lnTo>
                    <a:pt x="80135" y="703860"/>
                  </a:lnTo>
                  <a:lnTo>
                    <a:pt x="98224" y="661635"/>
                  </a:lnTo>
                  <a:lnTo>
                    <a:pt x="117995" y="620314"/>
                  </a:lnTo>
                  <a:lnTo>
                    <a:pt x="139404" y="579941"/>
                  </a:lnTo>
                  <a:lnTo>
                    <a:pt x="162410" y="540556"/>
                  </a:lnTo>
                  <a:lnTo>
                    <a:pt x="186969" y="502203"/>
                  </a:lnTo>
                  <a:lnTo>
                    <a:pt x="213040" y="464922"/>
                  </a:lnTo>
                  <a:lnTo>
                    <a:pt x="240580" y="428756"/>
                  </a:lnTo>
                  <a:lnTo>
                    <a:pt x="269547" y="393746"/>
                  </a:lnTo>
                  <a:lnTo>
                    <a:pt x="299897" y="359935"/>
                  </a:lnTo>
                  <a:lnTo>
                    <a:pt x="331589" y="327365"/>
                  </a:lnTo>
                  <a:lnTo>
                    <a:pt x="364579" y="296077"/>
                  </a:lnTo>
                  <a:lnTo>
                    <a:pt x="398827" y="266113"/>
                  </a:lnTo>
                  <a:lnTo>
                    <a:pt x="434288" y="237516"/>
                  </a:lnTo>
                  <a:lnTo>
                    <a:pt x="470921" y="210327"/>
                  </a:lnTo>
                  <a:lnTo>
                    <a:pt x="508683" y="184588"/>
                  </a:lnTo>
                  <a:lnTo>
                    <a:pt x="547531" y="160341"/>
                  </a:lnTo>
                  <a:lnTo>
                    <a:pt x="587424" y="137628"/>
                  </a:lnTo>
                  <a:lnTo>
                    <a:pt x="628318" y="116492"/>
                  </a:lnTo>
                  <a:lnTo>
                    <a:pt x="670172" y="96973"/>
                  </a:lnTo>
                  <a:lnTo>
                    <a:pt x="712942" y="79114"/>
                  </a:lnTo>
                  <a:lnTo>
                    <a:pt x="756586" y="62957"/>
                  </a:lnTo>
                  <a:lnTo>
                    <a:pt x="801062" y="48544"/>
                  </a:lnTo>
                  <a:lnTo>
                    <a:pt x="846328" y="35916"/>
                  </a:lnTo>
                  <a:lnTo>
                    <a:pt x="892340" y="25117"/>
                  </a:lnTo>
                  <a:lnTo>
                    <a:pt x="939056" y="16186"/>
                  </a:lnTo>
                  <a:lnTo>
                    <a:pt x="986435" y="9167"/>
                  </a:lnTo>
                  <a:lnTo>
                    <a:pt x="1034432" y="4102"/>
                  </a:lnTo>
                  <a:lnTo>
                    <a:pt x="1083007" y="1032"/>
                  </a:lnTo>
                  <a:lnTo>
                    <a:pt x="1132116" y="0"/>
                  </a:lnTo>
                  <a:lnTo>
                    <a:pt x="1181224" y="1032"/>
                  </a:lnTo>
                  <a:lnTo>
                    <a:pt x="1229799" y="4102"/>
                  </a:lnTo>
                  <a:lnTo>
                    <a:pt x="1277796" y="9167"/>
                  </a:lnTo>
                  <a:lnTo>
                    <a:pt x="1325175" y="16186"/>
                  </a:lnTo>
                  <a:lnTo>
                    <a:pt x="1371891" y="25117"/>
                  </a:lnTo>
                  <a:lnTo>
                    <a:pt x="1417903" y="35916"/>
                  </a:lnTo>
                  <a:lnTo>
                    <a:pt x="1463168" y="48544"/>
                  </a:lnTo>
                  <a:lnTo>
                    <a:pt x="1507645" y="62957"/>
                  </a:lnTo>
                  <a:lnTo>
                    <a:pt x="1551289" y="79114"/>
                  </a:lnTo>
                  <a:lnTo>
                    <a:pt x="1594059" y="96973"/>
                  </a:lnTo>
                  <a:lnTo>
                    <a:pt x="1635913" y="116492"/>
                  </a:lnTo>
                  <a:lnTo>
                    <a:pt x="1676807" y="137628"/>
                  </a:lnTo>
                  <a:lnTo>
                    <a:pt x="1716700" y="160341"/>
                  </a:lnTo>
                  <a:lnTo>
                    <a:pt x="1755548" y="184588"/>
                  </a:lnTo>
                  <a:lnTo>
                    <a:pt x="1793310" y="210327"/>
                  </a:lnTo>
                  <a:lnTo>
                    <a:pt x="1829943" y="237516"/>
                  </a:lnTo>
                  <a:lnTo>
                    <a:pt x="1865404" y="266113"/>
                  </a:lnTo>
                  <a:lnTo>
                    <a:pt x="1899652" y="296077"/>
                  </a:lnTo>
                  <a:lnTo>
                    <a:pt x="1932642" y="327365"/>
                  </a:lnTo>
                  <a:lnTo>
                    <a:pt x="1964334" y="359935"/>
                  </a:lnTo>
                  <a:lnTo>
                    <a:pt x="1994684" y="393746"/>
                  </a:lnTo>
                  <a:lnTo>
                    <a:pt x="2023651" y="428756"/>
                  </a:lnTo>
                  <a:lnTo>
                    <a:pt x="2051191" y="464922"/>
                  </a:lnTo>
                  <a:lnTo>
                    <a:pt x="2077262" y="502203"/>
                  </a:lnTo>
                  <a:lnTo>
                    <a:pt x="2101821" y="540556"/>
                  </a:lnTo>
                  <a:lnTo>
                    <a:pt x="2124827" y="579941"/>
                  </a:lnTo>
                  <a:lnTo>
                    <a:pt x="2146236" y="620314"/>
                  </a:lnTo>
                  <a:lnTo>
                    <a:pt x="2166007" y="661635"/>
                  </a:lnTo>
                  <a:lnTo>
                    <a:pt x="2184096" y="703860"/>
                  </a:lnTo>
                  <a:lnTo>
                    <a:pt x="2200461" y="746948"/>
                  </a:lnTo>
                  <a:lnTo>
                    <a:pt x="2215061" y="790858"/>
                  </a:lnTo>
                  <a:lnTo>
                    <a:pt x="2227851" y="835546"/>
                  </a:lnTo>
                  <a:lnTo>
                    <a:pt x="2238790" y="880972"/>
                  </a:lnTo>
                  <a:lnTo>
                    <a:pt x="2247836" y="927094"/>
                  </a:lnTo>
                  <a:lnTo>
                    <a:pt x="2254945" y="973868"/>
                  </a:lnTo>
                  <a:lnTo>
                    <a:pt x="2260076" y="1021255"/>
                  </a:lnTo>
                  <a:lnTo>
                    <a:pt x="2263186" y="1069210"/>
                  </a:lnTo>
                  <a:lnTo>
                    <a:pt x="2264232" y="1117694"/>
                  </a:lnTo>
                  <a:lnTo>
                    <a:pt x="2263186" y="1166177"/>
                  </a:lnTo>
                  <a:lnTo>
                    <a:pt x="2260076" y="1214133"/>
                  </a:lnTo>
                  <a:lnTo>
                    <a:pt x="2254945" y="1261519"/>
                  </a:lnTo>
                  <a:lnTo>
                    <a:pt x="2247836" y="1308293"/>
                  </a:lnTo>
                  <a:lnTo>
                    <a:pt x="2238790" y="1354415"/>
                  </a:lnTo>
                  <a:lnTo>
                    <a:pt x="2227851" y="1399841"/>
                  </a:lnTo>
                  <a:lnTo>
                    <a:pt x="2215061" y="1444530"/>
                  </a:lnTo>
                  <a:lnTo>
                    <a:pt x="2200461" y="1488439"/>
                  </a:lnTo>
                  <a:lnTo>
                    <a:pt x="2184096" y="1531528"/>
                  </a:lnTo>
                  <a:lnTo>
                    <a:pt x="2166007" y="1573753"/>
                  </a:lnTo>
                  <a:lnTo>
                    <a:pt x="2146236" y="1615073"/>
                  </a:lnTo>
                  <a:lnTo>
                    <a:pt x="2124827" y="1655447"/>
                  </a:lnTo>
                  <a:lnTo>
                    <a:pt x="2101821" y="1694831"/>
                  </a:lnTo>
                  <a:lnTo>
                    <a:pt x="2077262" y="1733185"/>
                  </a:lnTo>
                  <a:lnTo>
                    <a:pt x="2051191" y="1770466"/>
                  </a:lnTo>
                  <a:lnTo>
                    <a:pt x="2023651" y="1806632"/>
                  </a:lnTo>
                  <a:lnTo>
                    <a:pt x="1994684" y="1841642"/>
                  </a:lnTo>
                  <a:lnTo>
                    <a:pt x="1964334" y="1875453"/>
                  </a:lnTo>
                  <a:lnTo>
                    <a:pt x="1932642" y="1908023"/>
                  </a:lnTo>
                  <a:lnTo>
                    <a:pt x="1899652" y="1939311"/>
                  </a:lnTo>
                  <a:lnTo>
                    <a:pt x="1865404" y="1969275"/>
                  </a:lnTo>
                  <a:lnTo>
                    <a:pt x="1829943" y="1997872"/>
                  </a:lnTo>
                  <a:lnTo>
                    <a:pt x="1793310" y="2025061"/>
                  </a:lnTo>
                  <a:lnTo>
                    <a:pt x="1755548" y="2050800"/>
                  </a:lnTo>
                  <a:lnTo>
                    <a:pt x="1716700" y="2075047"/>
                  </a:lnTo>
                  <a:lnTo>
                    <a:pt x="1676807" y="2097760"/>
                  </a:lnTo>
                  <a:lnTo>
                    <a:pt x="1635913" y="2118896"/>
                  </a:lnTo>
                  <a:lnTo>
                    <a:pt x="1594059" y="2138415"/>
                  </a:lnTo>
                  <a:lnTo>
                    <a:pt x="1551289" y="2156274"/>
                  </a:lnTo>
                  <a:lnTo>
                    <a:pt x="1507645" y="2172431"/>
                  </a:lnTo>
                  <a:lnTo>
                    <a:pt x="1463168" y="2186844"/>
                  </a:lnTo>
                  <a:lnTo>
                    <a:pt x="1417903" y="2199472"/>
                  </a:lnTo>
                  <a:lnTo>
                    <a:pt x="1371891" y="2210271"/>
                  </a:lnTo>
                  <a:lnTo>
                    <a:pt x="1325175" y="2219202"/>
                  </a:lnTo>
                  <a:lnTo>
                    <a:pt x="1277796" y="2226221"/>
                  </a:lnTo>
                  <a:lnTo>
                    <a:pt x="1229799" y="2231286"/>
                  </a:lnTo>
                  <a:lnTo>
                    <a:pt x="1181224" y="2234356"/>
                  </a:lnTo>
                  <a:lnTo>
                    <a:pt x="1132116" y="2235389"/>
                  </a:lnTo>
                  <a:lnTo>
                    <a:pt x="1083007" y="2234356"/>
                  </a:lnTo>
                  <a:lnTo>
                    <a:pt x="1034432" y="2231286"/>
                  </a:lnTo>
                  <a:lnTo>
                    <a:pt x="986435" y="2226221"/>
                  </a:lnTo>
                  <a:lnTo>
                    <a:pt x="939056" y="2219202"/>
                  </a:lnTo>
                  <a:lnTo>
                    <a:pt x="892340" y="2210271"/>
                  </a:lnTo>
                  <a:lnTo>
                    <a:pt x="846328" y="2199472"/>
                  </a:lnTo>
                  <a:lnTo>
                    <a:pt x="801062" y="2186844"/>
                  </a:lnTo>
                  <a:lnTo>
                    <a:pt x="756586" y="2172431"/>
                  </a:lnTo>
                  <a:lnTo>
                    <a:pt x="712942" y="2156274"/>
                  </a:lnTo>
                  <a:lnTo>
                    <a:pt x="670172" y="2138415"/>
                  </a:lnTo>
                  <a:lnTo>
                    <a:pt x="628318" y="2118896"/>
                  </a:lnTo>
                  <a:lnTo>
                    <a:pt x="587424" y="2097760"/>
                  </a:lnTo>
                  <a:lnTo>
                    <a:pt x="547531" y="2075047"/>
                  </a:lnTo>
                  <a:lnTo>
                    <a:pt x="508683" y="2050800"/>
                  </a:lnTo>
                  <a:lnTo>
                    <a:pt x="470921" y="2025061"/>
                  </a:lnTo>
                  <a:lnTo>
                    <a:pt x="434288" y="1997872"/>
                  </a:lnTo>
                  <a:lnTo>
                    <a:pt x="398827" y="1969275"/>
                  </a:lnTo>
                  <a:lnTo>
                    <a:pt x="364579" y="1939311"/>
                  </a:lnTo>
                  <a:lnTo>
                    <a:pt x="331589" y="1908023"/>
                  </a:lnTo>
                  <a:lnTo>
                    <a:pt x="299897" y="1875453"/>
                  </a:lnTo>
                  <a:lnTo>
                    <a:pt x="269547" y="1841642"/>
                  </a:lnTo>
                  <a:lnTo>
                    <a:pt x="240580" y="1806632"/>
                  </a:lnTo>
                  <a:lnTo>
                    <a:pt x="213040" y="1770466"/>
                  </a:lnTo>
                  <a:lnTo>
                    <a:pt x="186969" y="1733185"/>
                  </a:lnTo>
                  <a:lnTo>
                    <a:pt x="162410" y="1694831"/>
                  </a:lnTo>
                  <a:lnTo>
                    <a:pt x="139404" y="1655447"/>
                  </a:lnTo>
                  <a:lnTo>
                    <a:pt x="117995" y="1615073"/>
                  </a:lnTo>
                  <a:lnTo>
                    <a:pt x="98224" y="1573753"/>
                  </a:lnTo>
                  <a:lnTo>
                    <a:pt x="80135" y="1531528"/>
                  </a:lnTo>
                  <a:lnTo>
                    <a:pt x="63770" y="1488439"/>
                  </a:lnTo>
                  <a:lnTo>
                    <a:pt x="49170" y="1444530"/>
                  </a:lnTo>
                  <a:lnTo>
                    <a:pt x="36380" y="1399841"/>
                  </a:lnTo>
                  <a:lnTo>
                    <a:pt x="25441" y="1354415"/>
                  </a:lnTo>
                  <a:lnTo>
                    <a:pt x="16395" y="1308293"/>
                  </a:lnTo>
                  <a:lnTo>
                    <a:pt x="9286" y="1261519"/>
                  </a:lnTo>
                  <a:lnTo>
                    <a:pt x="4155" y="1214133"/>
                  </a:lnTo>
                  <a:lnTo>
                    <a:pt x="1045" y="1166177"/>
                  </a:lnTo>
                  <a:lnTo>
                    <a:pt x="0" y="111769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1532" y="2904066"/>
              <a:ext cx="1778000" cy="5757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0932" y="3208866"/>
              <a:ext cx="1210733" cy="5757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0932" y="3513666"/>
              <a:ext cx="1151466" cy="575733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4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49053" y="2967566"/>
            <a:ext cx="13931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-28194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Applications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Data </a:t>
            </a:r>
            <a:r>
              <a:rPr sz="2000" b="1" spc="-10" dirty="0">
                <a:latin typeface="Times New Roman"/>
                <a:cs typeface="Times New Roman"/>
              </a:rPr>
              <a:t>Science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8733" y="1794932"/>
            <a:ext cx="2660015" cy="1473200"/>
            <a:chOff x="448733" y="1794932"/>
            <a:chExt cx="2660015" cy="1473200"/>
          </a:xfrm>
        </p:grpSpPr>
        <p:sp>
          <p:nvSpPr>
            <p:cNvPr id="15" name="object 15"/>
            <p:cNvSpPr/>
            <p:nvPr/>
          </p:nvSpPr>
          <p:spPr>
            <a:xfrm>
              <a:off x="506613" y="1846183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30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733" y="1794932"/>
              <a:ext cx="1159933" cy="1473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85693" y="2324099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7194" y="2849032"/>
            <a:ext cx="1428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1859C"/>
                </a:solidFill>
                <a:latin typeface="Comic Sans MS"/>
                <a:cs typeface="Comic Sans MS"/>
              </a:rPr>
              <a:t>Social</a:t>
            </a:r>
            <a:r>
              <a:rPr sz="1800" b="1" spc="-65" dirty="0">
                <a:solidFill>
                  <a:srgbClr val="31859C"/>
                </a:solidFill>
                <a:latin typeface="Comic Sans MS"/>
                <a:cs typeface="Comic Sans MS"/>
              </a:rPr>
              <a:t> </a:t>
            </a:r>
            <a:r>
              <a:rPr sz="1800" b="1" spc="-20" dirty="0">
                <a:solidFill>
                  <a:srgbClr val="31859C"/>
                </a:solidFill>
                <a:latin typeface="Comic Sans MS"/>
                <a:cs typeface="Comic Sans MS"/>
              </a:rPr>
              <a:t>Media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201" y="762000"/>
            <a:ext cx="1600200" cy="1023619"/>
          </a:xfrm>
          <a:custGeom>
            <a:avLst/>
            <a:gdLst/>
            <a:ahLst/>
            <a:cxnLst/>
            <a:rect l="l" t="t" r="r" b="b"/>
            <a:pathLst>
              <a:path w="1600200" h="1023619">
                <a:moveTo>
                  <a:pt x="0" y="72063"/>
                </a:moveTo>
                <a:lnTo>
                  <a:pt x="5663" y="44013"/>
                </a:lnTo>
                <a:lnTo>
                  <a:pt x="21106" y="21106"/>
                </a:lnTo>
                <a:lnTo>
                  <a:pt x="44012" y="5663"/>
                </a:lnTo>
                <a:lnTo>
                  <a:pt x="72063" y="0"/>
                </a:lnTo>
                <a:lnTo>
                  <a:pt x="933450" y="0"/>
                </a:lnTo>
                <a:lnTo>
                  <a:pt x="1333500" y="0"/>
                </a:lnTo>
                <a:lnTo>
                  <a:pt x="1528137" y="0"/>
                </a:lnTo>
                <a:lnTo>
                  <a:pt x="1556187" y="5663"/>
                </a:lnTo>
                <a:lnTo>
                  <a:pt x="1579093" y="21106"/>
                </a:lnTo>
                <a:lnTo>
                  <a:pt x="1594536" y="44013"/>
                </a:lnTo>
                <a:lnTo>
                  <a:pt x="1600200" y="72063"/>
                </a:lnTo>
                <a:lnTo>
                  <a:pt x="1600200" y="252219"/>
                </a:lnTo>
                <a:lnTo>
                  <a:pt x="1600200" y="360313"/>
                </a:lnTo>
                <a:lnTo>
                  <a:pt x="1594536" y="388361"/>
                </a:lnTo>
                <a:lnTo>
                  <a:pt x="1579093" y="411268"/>
                </a:lnTo>
                <a:lnTo>
                  <a:pt x="1556187" y="426711"/>
                </a:lnTo>
                <a:lnTo>
                  <a:pt x="1528137" y="432375"/>
                </a:lnTo>
                <a:lnTo>
                  <a:pt x="1333500" y="432375"/>
                </a:lnTo>
                <a:lnTo>
                  <a:pt x="1257100" y="1023241"/>
                </a:lnTo>
                <a:lnTo>
                  <a:pt x="933450" y="432375"/>
                </a:lnTo>
                <a:lnTo>
                  <a:pt x="72063" y="432375"/>
                </a:lnTo>
                <a:lnTo>
                  <a:pt x="44012" y="426711"/>
                </a:lnTo>
                <a:lnTo>
                  <a:pt x="21106" y="411268"/>
                </a:lnTo>
                <a:lnTo>
                  <a:pt x="5663" y="388361"/>
                </a:lnTo>
                <a:lnTo>
                  <a:pt x="0" y="360311"/>
                </a:lnTo>
                <a:lnTo>
                  <a:pt x="0" y="252219"/>
                </a:lnTo>
                <a:lnTo>
                  <a:pt x="0" y="72063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7644" y="740832"/>
            <a:ext cx="1358265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72110" marR="5080" indent="-360045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31859C"/>
                </a:solidFill>
                <a:latin typeface="Times New Roman"/>
                <a:cs typeface="Times New Roman"/>
              </a:rPr>
              <a:t>Recommendation 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08408" y="1371600"/>
            <a:ext cx="1768475" cy="591185"/>
          </a:xfrm>
          <a:custGeom>
            <a:avLst/>
            <a:gdLst/>
            <a:ahLst/>
            <a:cxnLst/>
            <a:rect l="l" t="t" r="r" b="b"/>
            <a:pathLst>
              <a:path w="1768475" h="591185">
                <a:moveTo>
                  <a:pt x="292431" y="51992"/>
                </a:moveTo>
                <a:lnTo>
                  <a:pt x="296517" y="31754"/>
                </a:lnTo>
                <a:lnTo>
                  <a:pt x="307660" y="15228"/>
                </a:lnTo>
                <a:lnTo>
                  <a:pt x="324186" y="4085"/>
                </a:lnTo>
                <a:lnTo>
                  <a:pt x="344424" y="0"/>
                </a:lnTo>
                <a:lnTo>
                  <a:pt x="538425" y="0"/>
                </a:lnTo>
                <a:lnTo>
                  <a:pt x="907415" y="0"/>
                </a:lnTo>
                <a:lnTo>
                  <a:pt x="1716398" y="0"/>
                </a:lnTo>
                <a:lnTo>
                  <a:pt x="1736636" y="4085"/>
                </a:lnTo>
                <a:lnTo>
                  <a:pt x="1753163" y="15228"/>
                </a:lnTo>
                <a:lnTo>
                  <a:pt x="1764305" y="31754"/>
                </a:lnTo>
                <a:lnTo>
                  <a:pt x="1768391" y="51992"/>
                </a:lnTo>
                <a:lnTo>
                  <a:pt x="1768391" y="181970"/>
                </a:lnTo>
                <a:lnTo>
                  <a:pt x="1768391" y="259958"/>
                </a:lnTo>
                <a:lnTo>
                  <a:pt x="1764305" y="280195"/>
                </a:lnTo>
                <a:lnTo>
                  <a:pt x="1753163" y="296721"/>
                </a:lnTo>
                <a:lnTo>
                  <a:pt x="1736636" y="307864"/>
                </a:lnTo>
                <a:lnTo>
                  <a:pt x="1716398" y="311950"/>
                </a:lnTo>
                <a:lnTo>
                  <a:pt x="907415" y="311950"/>
                </a:lnTo>
                <a:lnTo>
                  <a:pt x="0" y="590905"/>
                </a:lnTo>
                <a:lnTo>
                  <a:pt x="538425" y="311950"/>
                </a:lnTo>
                <a:lnTo>
                  <a:pt x="344424" y="311950"/>
                </a:lnTo>
                <a:lnTo>
                  <a:pt x="324186" y="307864"/>
                </a:lnTo>
                <a:lnTo>
                  <a:pt x="307660" y="296721"/>
                </a:lnTo>
                <a:lnTo>
                  <a:pt x="296517" y="280195"/>
                </a:lnTo>
                <a:lnTo>
                  <a:pt x="292431" y="259957"/>
                </a:lnTo>
                <a:lnTo>
                  <a:pt x="292431" y="181970"/>
                </a:lnTo>
                <a:lnTo>
                  <a:pt x="292431" y="51992"/>
                </a:lnTo>
                <a:close/>
              </a:path>
            </a:pathLst>
          </a:custGeom>
          <a:ln w="25400">
            <a:solidFill>
              <a:srgbClr val="4BAC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46683" y="1401232"/>
            <a:ext cx="1184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1859C"/>
                </a:solidFill>
                <a:latin typeface="Times New Roman"/>
                <a:cs typeface="Times New Roman"/>
              </a:rPr>
              <a:t>Email</a:t>
            </a:r>
            <a:r>
              <a:rPr sz="1400" b="1" spc="-25" dirty="0">
                <a:solidFill>
                  <a:srgbClr val="31859C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31859C"/>
                </a:solidFill>
                <a:latin typeface="Times New Roman"/>
                <a:cs typeface="Times New Roman"/>
              </a:rPr>
              <a:t>Filtering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57867" y="749300"/>
            <a:ext cx="2082800" cy="2409190"/>
            <a:chOff x="1557867" y="749300"/>
            <a:chExt cx="2082800" cy="240919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7867" y="1981200"/>
              <a:ext cx="1498599" cy="8466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1067" y="2573867"/>
              <a:ext cx="609600" cy="5842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52600" y="762000"/>
              <a:ext cx="1066800" cy="1102360"/>
            </a:xfrm>
            <a:custGeom>
              <a:avLst/>
              <a:gdLst/>
              <a:ahLst/>
              <a:cxnLst/>
              <a:rect l="l" t="t" r="r" b="b"/>
              <a:pathLst>
                <a:path w="1066800" h="1102360">
                  <a:moveTo>
                    <a:pt x="444500" y="432375"/>
                  </a:moveTo>
                  <a:lnTo>
                    <a:pt x="177800" y="432375"/>
                  </a:lnTo>
                  <a:lnTo>
                    <a:pt x="130139" y="1101898"/>
                  </a:lnTo>
                  <a:lnTo>
                    <a:pt x="444500" y="432375"/>
                  </a:lnTo>
                  <a:close/>
                </a:path>
                <a:path w="1066800" h="1102360">
                  <a:moveTo>
                    <a:pt x="994736" y="0"/>
                  </a:moveTo>
                  <a:lnTo>
                    <a:pt x="72063" y="0"/>
                  </a:lnTo>
                  <a:lnTo>
                    <a:pt x="44013" y="5663"/>
                  </a:lnTo>
                  <a:lnTo>
                    <a:pt x="21107" y="21107"/>
                  </a:lnTo>
                  <a:lnTo>
                    <a:pt x="5663" y="44013"/>
                  </a:lnTo>
                  <a:lnTo>
                    <a:pt x="0" y="72063"/>
                  </a:lnTo>
                  <a:lnTo>
                    <a:pt x="0" y="360312"/>
                  </a:lnTo>
                  <a:lnTo>
                    <a:pt x="5663" y="388361"/>
                  </a:lnTo>
                  <a:lnTo>
                    <a:pt x="21107" y="411268"/>
                  </a:lnTo>
                  <a:lnTo>
                    <a:pt x="44013" y="426712"/>
                  </a:lnTo>
                  <a:lnTo>
                    <a:pt x="72063" y="432375"/>
                  </a:lnTo>
                  <a:lnTo>
                    <a:pt x="994736" y="432375"/>
                  </a:lnTo>
                  <a:lnTo>
                    <a:pt x="1022786" y="426712"/>
                  </a:lnTo>
                  <a:lnTo>
                    <a:pt x="1045692" y="411268"/>
                  </a:lnTo>
                  <a:lnTo>
                    <a:pt x="1061136" y="388361"/>
                  </a:lnTo>
                  <a:lnTo>
                    <a:pt x="1066800" y="360312"/>
                  </a:lnTo>
                  <a:lnTo>
                    <a:pt x="1066800" y="72063"/>
                  </a:lnTo>
                  <a:lnTo>
                    <a:pt x="1061136" y="44013"/>
                  </a:lnTo>
                  <a:lnTo>
                    <a:pt x="1045692" y="21107"/>
                  </a:lnTo>
                  <a:lnTo>
                    <a:pt x="1022786" y="5663"/>
                  </a:lnTo>
                  <a:lnTo>
                    <a:pt x="994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600" y="762000"/>
              <a:ext cx="1066800" cy="1102360"/>
            </a:xfrm>
            <a:custGeom>
              <a:avLst/>
              <a:gdLst/>
              <a:ahLst/>
              <a:cxnLst/>
              <a:rect l="l" t="t" r="r" b="b"/>
              <a:pathLst>
                <a:path w="1066800" h="1102360">
                  <a:moveTo>
                    <a:pt x="0" y="72063"/>
                  </a:moveTo>
                  <a:lnTo>
                    <a:pt x="5663" y="44013"/>
                  </a:lnTo>
                  <a:lnTo>
                    <a:pt x="21107" y="21107"/>
                  </a:lnTo>
                  <a:lnTo>
                    <a:pt x="44013" y="5663"/>
                  </a:lnTo>
                  <a:lnTo>
                    <a:pt x="72063" y="0"/>
                  </a:lnTo>
                  <a:lnTo>
                    <a:pt x="177800" y="0"/>
                  </a:lnTo>
                  <a:lnTo>
                    <a:pt x="444500" y="0"/>
                  </a:lnTo>
                  <a:lnTo>
                    <a:pt x="994736" y="0"/>
                  </a:lnTo>
                  <a:lnTo>
                    <a:pt x="1022786" y="5663"/>
                  </a:lnTo>
                  <a:lnTo>
                    <a:pt x="1045693" y="21107"/>
                  </a:lnTo>
                  <a:lnTo>
                    <a:pt x="1061136" y="44013"/>
                  </a:lnTo>
                  <a:lnTo>
                    <a:pt x="1066800" y="72063"/>
                  </a:lnTo>
                  <a:lnTo>
                    <a:pt x="1066800" y="252218"/>
                  </a:lnTo>
                  <a:lnTo>
                    <a:pt x="1066800" y="360312"/>
                  </a:lnTo>
                  <a:lnTo>
                    <a:pt x="1061136" y="388361"/>
                  </a:lnTo>
                  <a:lnTo>
                    <a:pt x="1045693" y="411267"/>
                  </a:lnTo>
                  <a:lnTo>
                    <a:pt x="1022786" y="426711"/>
                  </a:lnTo>
                  <a:lnTo>
                    <a:pt x="994736" y="432375"/>
                  </a:lnTo>
                  <a:lnTo>
                    <a:pt x="444500" y="432375"/>
                  </a:lnTo>
                  <a:lnTo>
                    <a:pt x="130139" y="1101900"/>
                  </a:lnTo>
                  <a:lnTo>
                    <a:pt x="177800" y="432375"/>
                  </a:lnTo>
                  <a:lnTo>
                    <a:pt x="72063" y="432375"/>
                  </a:lnTo>
                  <a:lnTo>
                    <a:pt x="44013" y="426711"/>
                  </a:lnTo>
                  <a:lnTo>
                    <a:pt x="21107" y="411267"/>
                  </a:lnTo>
                  <a:lnTo>
                    <a:pt x="5663" y="388361"/>
                  </a:lnTo>
                  <a:lnTo>
                    <a:pt x="0" y="360311"/>
                  </a:lnTo>
                  <a:lnTo>
                    <a:pt x="0" y="252218"/>
                  </a:lnTo>
                  <a:lnTo>
                    <a:pt x="0" y="72063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878806" y="740832"/>
            <a:ext cx="81534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280670">
              <a:lnSpc>
                <a:spcPts val="1670"/>
              </a:lnSpc>
              <a:spcBef>
                <a:spcPts val="165"/>
              </a:spcBef>
            </a:pPr>
            <a:r>
              <a:rPr sz="1400" b="1" spc="-25" dirty="0">
                <a:solidFill>
                  <a:srgbClr val="31859C"/>
                </a:solidFill>
                <a:latin typeface="Times New Roman"/>
                <a:cs typeface="Times New Roman"/>
              </a:rPr>
              <a:t>Ad </a:t>
            </a:r>
            <a:r>
              <a:rPr sz="1400" b="1" spc="-10" dirty="0">
                <a:solidFill>
                  <a:srgbClr val="31859C"/>
                </a:solidFill>
                <a:latin typeface="Times New Roman"/>
                <a:cs typeface="Times New Roman"/>
              </a:rPr>
              <a:t>Placement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37336" y="749300"/>
            <a:ext cx="1971675" cy="1127760"/>
            <a:chOff x="2537336" y="749300"/>
            <a:chExt cx="1971675" cy="1127760"/>
          </a:xfrm>
        </p:grpSpPr>
        <p:sp>
          <p:nvSpPr>
            <p:cNvPr id="30" name="object 30"/>
            <p:cNvSpPr/>
            <p:nvPr/>
          </p:nvSpPr>
          <p:spPr>
            <a:xfrm>
              <a:off x="2550036" y="762000"/>
              <a:ext cx="1946275" cy="1102360"/>
            </a:xfrm>
            <a:custGeom>
              <a:avLst/>
              <a:gdLst/>
              <a:ahLst/>
              <a:cxnLst/>
              <a:rect l="l" t="t" r="r" b="b"/>
              <a:pathLst>
                <a:path w="1946275" h="1102360">
                  <a:moveTo>
                    <a:pt x="1012313" y="432375"/>
                  </a:moveTo>
                  <a:lnTo>
                    <a:pt x="612263" y="432375"/>
                  </a:lnTo>
                  <a:lnTo>
                    <a:pt x="0" y="1101900"/>
                  </a:lnTo>
                  <a:lnTo>
                    <a:pt x="1012313" y="432375"/>
                  </a:lnTo>
                  <a:close/>
                </a:path>
                <a:path w="1946275" h="1102360">
                  <a:moveTo>
                    <a:pt x="1873699" y="0"/>
                  </a:moveTo>
                  <a:lnTo>
                    <a:pt x="417626" y="0"/>
                  </a:lnTo>
                  <a:lnTo>
                    <a:pt x="389576" y="5663"/>
                  </a:lnTo>
                  <a:lnTo>
                    <a:pt x="366670" y="21107"/>
                  </a:lnTo>
                  <a:lnTo>
                    <a:pt x="351226" y="44013"/>
                  </a:lnTo>
                  <a:lnTo>
                    <a:pt x="345563" y="72063"/>
                  </a:lnTo>
                  <a:lnTo>
                    <a:pt x="345563" y="360312"/>
                  </a:lnTo>
                  <a:lnTo>
                    <a:pt x="351226" y="388361"/>
                  </a:lnTo>
                  <a:lnTo>
                    <a:pt x="366670" y="411268"/>
                  </a:lnTo>
                  <a:lnTo>
                    <a:pt x="389576" y="426712"/>
                  </a:lnTo>
                  <a:lnTo>
                    <a:pt x="417626" y="432375"/>
                  </a:lnTo>
                  <a:lnTo>
                    <a:pt x="1873699" y="432375"/>
                  </a:lnTo>
                  <a:lnTo>
                    <a:pt x="1901749" y="426712"/>
                  </a:lnTo>
                  <a:lnTo>
                    <a:pt x="1924656" y="411268"/>
                  </a:lnTo>
                  <a:lnTo>
                    <a:pt x="1940100" y="388361"/>
                  </a:lnTo>
                  <a:lnTo>
                    <a:pt x="1945763" y="360312"/>
                  </a:lnTo>
                  <a:lnTo>
                    <a:pt x="1945763" y="72063"/>
                  </a:lnTo>
                  <a:lnTo>
                    <a:pt x="1940100" y="44013"/>
                  </a:lnTo>
                  <a:lnTo>
                    <a:pt x="1924656" y="21107"/>
                  </a:lnTo>
                  <a:lnTo>
                    <a:pt x="1901749" y="5663"/>
                  </a:lnTo>
                  <a:lnTo>
                    <a:pt x="1873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50036" y="762000"/>
              <a:ext cx="1946275" cy="1102360"/>
            </a:xfrm>
            <a:custGeom>
              <a:avLst/>
              <a:gdLst/>
              <a:ahLst/>
              <a:cxnLst/>
              <a:rect l="l" t="t" r="r" b="b"/>
              <a:pathLst>
                <a:path w="1946275" h="1102360">
                  <a:moveTo>
                    <a:pt x="345563" y="72063"/>
                  </a:moveTo>
                  <a:lnTo>
                    <a:pt x="351226" y="44013"/>
                  </a:lnTo>
                  <a:lnTo>
                    <a:pt x="366670" y="21106"/>
                  </a:lnTo>
                  <a:lnTo>
                    <a:pt x="389576" y="5663"/>
                  </a:lnTo>
                  <a:lnTo>
                    <a:pt x="417626" y="0"/>
                  </a:lnTo>
                  <a:lnTo>
                    <a:pt x="612263" y="0"/>
                  </a:lnTo>
                  <a:lnTo>
                    <a:pt x="1012313" y="0"/>
                  </a:lnTo>
                  <a:lnTo>
                    <a:pt x="1873700" y="0"/>
                  </a:lnTo>
                  <a:lnTo>
                    <a:pt x="1901750" y="5663"/>
                  </a:lnTo>
                  <a:lnTo>
                    <a:pt x="1924656" y="21106"/>
                  </a:lnTo>
                  <a:lnTo>
                    <a:pt x="1940100" y="44013"/>
                  </a:lnTo>
                  <a:lnTo>
                    <a:pt x="1945763" y="72063"/>
                  </a:lnTo>
                  <a:lnTo>
                    <a:pt x="1945763" y="252219"/>
                  </a:lnTo>
                  <a:lnTo>
                    <a:pt x="1945763" y="360313"/>
                  </a:lnTo>
                  <a:lnTo>
                    <a:pt x="1940100" y="388361"/>
                  </a:lnTo>
                  <a:lnTo>
                    <a:pt x="1924656" y="411268"/>
                  </a:lnTo>
                  <a:lnTo>
                    <a:pt x="1901750" y="426711"/>
                  </a:lnTo>
                  <a:lnTo>
                    <a:pt x="1873700" y="432375"/>
                  </a:lnTo>
                  <a:lnTo>
                    <a:pt x="1012313" y="432375"/>
                  </a:lnTo>
                  <a:lnTo>
                    <a:pt x="0" y="1101900"/>
                  </a:lnTo>
                  <a:lnTo>
                    <a:pt x="612263" y="432375"/>
                  </a:lnTo>
                  <a:lnTo>
                    <a:pt x="417626" y="432375"/>
                  </a:lnTo>
                  <a:lnTo>
                    <a:pt x="389576" y="426711"/>
                  </a:lnTo>
                  <a:lnTo>
                    <a:pt x="366670" y="411268"/>
                  </a:lnTo>
                  <a:lnTo>
                    <a:pt x="351226" y="388361"/>
                  </a:lnTo>
                  <a:lnTo>
                    <a:pt x="345563" y="360311"/>
                  </a:lnTo>
                  <a:lnTo>
                    <a:pt x="345563" y="252219"/>
                  </a:lnTo>
                  <a:lnTo>
                    <a:pt x="345563" y="72063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98825" y="740832"/>
            <a:ext cx="794385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74930" marR="5080" indent="-62865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31859C"/>
                </a:solidFill>
                <a:latin typeface="Times New Roman"/>
                <a:cs typeface="Times New Roman"/>
              </a:rPr>
              <a:t>Sentiment Analysis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74133" y="3793066"/>
            <a:ext cx="2660650" cy="1464945"/>
            <a:chOff x="474133" y="3793066"/>
            <a:chExt cx="2660650" cy="1464945"/>
          </a:xfrm>
        </p:grpSpPr>
        <p:sp>
          <p:nvSpPr>
            <p:cNvPr id="34" name="object 34"/>
            <p:cNvSpPr/>
            <p:nvPr/>
          </p:nvSpPr>
          <p:spPr>
            <a:xfrm>
              <a:off x="532678" y="3837236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30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133" y="3793066"/>
              <a:ext cx="1168400" cy="14647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11759" y="4313766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36153" y="4838699"/>
            <a:ext cx="84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D99694"/>
                </a:solidFill>
                <a:latin typeface="Comic Sans MS"/>
                <a:cs typeface="Comic Sans MS"/>
              </a:rPr>
              <a:t>Banking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3500" y="5205874"/>
            <a:ext cx="3747770" cy="1131570"/>
            <a:chOff x="63500" y="5205874"/>
            <a:chExt cx="3747770" cy="1131570"/>
          </a:xfrm>
        </p:grpSpPr>
        <p:sp>
          <p:nvSpPr>
            <p:cNvPr id="39" name="object 39"/>
            <p:cNvSpPr/>
            <p:nvPr/>
          </p:nvSpPr>
          <p:spPr>
            <a:xfrm>
              <a:off x="1962271" y="5218574"/>
              <a:ext cx="1835785" cy="1090930"/>
            </a:xfrm>
            <a:custGeom>
              <a:avLst/>
              <a:gdLst/>
              <a:ahLst/>
              <a:cxnLst/>
              <a:rect l="l" t="t" r="r" b="b"/>
              <a:pathLst>
                <a:path w="1835785" h="1090929">
                  <a:moveTo>
                    <a:pt x="247528" y="722432"/>
                  </a:moveTo>
                  <a:lnTo>
                    <a:pt x="253312" y="693781"/>
                  </a:lnTo>
                  <a:lnTo>
                    <a:pt x="269087" y="670384"/>
                  </a:lnTo>
                  <a:lnTo>
                    <a:pt x="292483" y="654610"/>
                  </a:lnTo>
                  <a:lnTo>
                    <a:pt x="321134" y="648825"/>
                  </a:lnTo>
                  <a:lnTo>
                    <a:pt x="512219" y="648825"/>
                  </a:lnTo>
                  <a:lnTo>
                    <a:pt x="0" y="0"/>
                  </a:lnTo>
                  <a:lnTo>
                    <a:pt x="909256" y="648825"/>
                  </a:lnTo>
                  <a:lnTo>
                    <a:pt x="1762070" y="648825"/>
                  </a:lnTo>
                  <a:lnTo>
                    <a:pt x="1790721" y="654610"/>
                  </a:lnTo>
                  <a:lnTo>
                    <a:pt x="1814118" y="670384"/>
                  </a:lnTo>
                  <a:lnTo>
                    <a:pt x="1829892" y="693781"/>
                  </a:lnTo>
                  <a:lnTo>
                    <a:pt x="1835677" y="722432"/>
                  </a:lnTo>
                  <a:lnTo>
                    <a:pt x="1835677" y="832839"/>
                  </a:lnTo>
                  <a:lnTo>
                    <a:pt x="1835677" y="1016852"/>
                  </a:lnTo>
                  <a:lnTo>
                    <a:pt x="1829892" y="1045503"/>
                  </a:lnTo>
                  <a:lnTo>
                    <a:pt x="1814118" y="1068899"/>
                  </a:lnTo>
                  <a:lnTo>
                    <a:pt x="1790721" y="1084674"/>
                  </a:lnTo>
                  <a:lnTo>
                    <a:pt x="1762070" y="1090458"/>
                  </a:lnTo>
                  <a:lnTo>
                    <a:pt x="909256" y="1090458"/>
                  </a:lnTo>
                  <a:lnTo>
                    <a:pt x="512219" y="1090458"/>
                  </a:lnTo>
                  <a:lnTo>
                    <a:pt x="321134" y="1090458"/>
                  </a:lnTo>
                  <a:lnTo>
                    <a:pt x="292483" y="1084674"/>
                  </a:lnTo>
                  <a:lnTo>
                    <a:pt x="269087" y="1068899"/>
                  </a:lnTo>
                  <a:lnTo>
                    <a:pt x="253312" y="1045503"/>
                  </a:lnTo>
                  <a:lnTo>
                    <a:pt x="247528" y="1016852"/>
                  </a:lnTo>
                  <a:lnTo>
                    <a:pt x="247528" y="832839"/>
                  </a:lnTo>
                  <a:lnTo>
                    <a:pt x="247528" y="722430"/>
                  </a:lnTo>
                  <a:close/>
                </a:path>
              </a:pathLst>
            </a:custGeom>
            <a:ln w="25400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200" y="5240513"/>
              <a:ext cx="1179195" cy="1084580"/>
            </a:xfrm>
            <a:custGeom>
              <a:avLst/>
              <a:gdLst/>
              <a:ahLst/>
              <a:cxnLst/>
              <a:rect l="l" t="t" r="r" b="b"/>
              <a:pathLst>
                <a:path w="1179195" h="1084579">
                  <a:moveTo>
                    <a:pt x="915977" y="636358"/>
                  </a:moveTo>
                  <a:lnTo>
                    <a:pt x="74622" y="636358"/>
                  </a:lnTo>
                  <a:lnTo>
                    <a:pt x="45575" y="642223"/>
                  </a:lnTo>
                  <a:lnTo>
                    <a:pt x="21856" y="658215"/>
                  </a:lnTo>
                  <a:lnTo>
                    <a:pt x="5864" y="681935"/>
                  </a:lnTo>
                  <a:lnTo>
                    <a:pt x="0" y="710981"/>
                  </a:lnTo>
                  <a:lnTo>
                    <a:pt x="0" y="1009463"/>
                  </a:lnTo>
                  <a:lnTo>
                    <a:pt x="5864" y="1038509"/>
                  </a:lnTo>
                  <a:lnTo>
                    <a:pt x="21856" y="1062229"/>
                  </a:lnTo>
                  <a:lnTo>
                    <a:pt x="45575" y="1078221"/>
                  </a:lnTo>
                  <a:lnTo>
                    <a:pt x="74622" y="1084085"/>
                  </a:lnTo>
                  <a:lnTo>
                    <a:pt x="915977" y="1084085"/>
                  </a:lnTo>
                  <a:lnTo>
                    <a:pt x="945024" y="1078221"/>
                  </a:lnTo>
                  <a:lnTo>
                    <a:pt x="968743" y="1062229"/>
                  </a:lnTo>
                  <a:lnTo>
                    <a:pt x="984735" y="1038509"/>
                  </a:lnTo>
                  <a:lnTo>
                    <a:pt x="990600" y="1009463"/>
                  </a:lnTo>
                  <a:lnTo>
                    <a:pt x="990600" y="710981"/>
                  </a:lnTo>
                  <a:lnTo>
                    <a:pt x="984735" y="681935"/>
                  </a:lnTo>
                  <a:lnTo>
                    <a:pt x="968743" y="658215"/>
                  </a:lnTo>
                  <a:lnTo>
                    <a:pt x="945024" y="642223"/>
                  </a:lnTo>
                  <a:lnTo>
                    <a:pt x="915977" y="636358"/>
                  </a:lnTo>
                  <a:close/>
                </a:path>
                <a:path w="1179195" h="1084579">
                  <a:moveTo>
                    <a:pt x="1178804" y="0"/>
                  </a:moveTo>
                  <a:lnTo>
                    <a:pt x="577850" y="636358"/>
                  </a:lnTo>
                  <a:lnTo>
                    <a:pt x="825500" y="636358"/>
                  </a:lnTo>
                  <a:lnTo>
                    <a:pt x="11788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200" y="5240513"/>
              <a:ext cx="1179195" cy="1084580"/>
            </a:xfrm>
            <a:custGeom>
              <a:avLst/>
              <a:gdLst/>
              <a:ahLst/>
              <a:cxnLst/>
              <a:rect l="l" t="t" r="r" b="b"/>
              <a:pathLst>
                <a:path w="1179195" h="1084579">
                  <a:moveTo>
                    <a:pt x="0" y="710981"/>
                  </a:moveTo>
                  <a:lnTo>
                    <a:pt x="5864" y="681935"/>
                  </a:lnTo>
                  <a:lnTo>
                    <a:pt x="21856" y="658215"/>
                  </a:lnTo>
                  <a:lnTo>
                    <a:pt x="45575" y="642223"/>
                  </a:lnTo>
                  <a:lnTo>
                    <a:pt x="74622" y="636359"/>
                  </a:lnTo>
                  <a:lnTo>
                    <a:pt x="577850" y="636359"/>
                  </a:lnTo>
                  <a:lnTo>
                    <a:pt x="1178804" y="0"/>
                  </a:lnTo>
                  <a:lnTo>
                    <a:pt x="825500" y="636359"/>
                  </a:lnTo>
                  <a:lnTo>
                    <a:pt x="915977" y="636359"/>
                  </a:lnTo>
                  <a:lnTo>
                    <a:pt x="945024" y="642223"/>
                  </a:lnTo>
                  <a:lnTo>
                    <a:pt x="968743" y="658215"/>
                  </a:lnTo>
                  <a:lnTo>
                    <a:pt x="984735" y="681935"/>
                  </a:lnTo>
                  <a:lnTo>
                    <a:pt x="990600" y="710981"/>
                  </a:lnTo>
                  <a:lnTo>
                    <a:pt x="990600" y="822912"/>
                  </a:lnTo>
                  <a:lnTo>
                    <a:pt x="990600" y="1009464"/>
                  </a:lnTo>
                  <a:lnTo>
                    <a:pt x="984735" y="1038510"/>
                  </a:lnTo>
                  <a:lnTo>
                    <a:pt x="968743" y="1062230"/>
                  </a:lnTo>
                  <a:lnTo>
                    <a:pt x="945024" y="1078222"/>
                  </a:lnTo>
                  <a:lnTo>
                    <a:pt x="915977" y="1084086"/>
                  </a:lnTo>
                  <a:lnTo>
                    <a:pt x="825500" y="1084086"/>
                  </a:lnTo>
                  <a:lnTo>
                    <a:pt x="577850" y="1084086"/>
                  </a:lnTo>
                  <a:lnTo>
                    <a:pt x="74622" y="1084086"/>
                  </a:lnTo>
                  <a:lnTo>
                    <a:pt x="45575" y="1078222"/>
                  </a:lnTo>
                  <a:lnTo>
                    <a:pt x="21856" y="1062230"/>
                  </a:lnTo>
                  <a:lnTo>
                    <a:pt x="5864" y="1038510"/>
                  </a:lnTo>
                  <a:lnTo>
                    <a:pt x="0" y="1009464"/>
                  </a:lnTo>
                  <a:lnTo>
                    <a:pt x="0" y="822912"/>
                  </a:lnTo>
                  <a:lnTo>
                    <a:pt x="0" y="710980"/>
                  </a:lnTo>
                  <a:close/>
                </a:path>
              </a:pathLst>
            </a:custGeom>
            <a:ln w="25400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67493" y="5863170"/>
            <a:ext cx="60833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45720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D99694"/>
                </a:solidFill>
                <a:latin typeface="Times New Roman"/>
                <a:cs typeface="Times New Roman"/>
              </a:rPr>
              <a:t>Credit Scoring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30300" y="3843866"/>
            <a:ext cx="2578100" cy="2493645"/>
            <a:chOff x="1130300" y="3843866"/>
            <a:chExt cx="2578100" cy="249364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0267" y="3843866"/>
              <a:ext cx="1092200" cy="1092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41132" y="3996266"/>
              <a:ext cx="567266" cy="47413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87707" y="4025907"/>
              <a:ext cx="469900" cy="375920"/>
            </a:xfrm>
            <a:custGeom>
              <a:avLst/>
              <a:gdLst/>
              <a:ahLst/>
              <a:cxnLst/>
              <a:rect l="l" t="t" r="r" b="b"/>
              <a:pathLst>
                <a:path w="469900" h="375920">
                  <a:moveTo>
                    <a:pt x="309882" y="0"/>
                  </a:moveTo>
                  <a:lnTo>
                    <a:pt x="341636" y="48102"/>
                  </a:lnTo>
                  <a:lnTo>
                    <a:pt x="64451" y="231080"/>
                  </a:lnTo>
                  <a:lnTo>
                    <a:pt x="32697" y="182977"/>
                  </a:lnTo>
                  <a:lnTo>
                    <a:pt x="0" y="342690"/>
                  </a:lnTo>
                  <a:lnTo>
                    <a:pt x="159712" y="375387"/>
                  </a:lnTo>
                  <a:lnTo>
                    <a:pt x="127958" y="327285"/>
                  </a:lnTo>
                  <a:lnTo>
                    <a:pt x="405143" y="144307"/>
                  </a:lnTo>
                  <a:lnTo>
                    <a:pt x="436897" y="192411"/>
                  </a:lnTo>
                  <a:lnTo>
                    <a:pt x="469595" y="32698"/>
                  </a:lnTo>
                  <a:lnTo>
                    <a:pt x="309882" y="0"/>
                  </a:lnTo>
                  <a:close/>
                </a:path>
              </a:pathLst>
            </a:custGeom>
            <a:solidFill>
              <a:srgbClr val="D996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87708" y="4025907"/>
              <a:ext cx="469900" cy="375920"/>
            </a:xfrm>
            <a:custGeom>
              <a:avLst/>
              <a:gdLst/>
              <a:ahLst/>
              <a:cxnLst/>
              <a:rect l="l" t="t" r="r" b="b"/>
              <a:pathLst>
                <a:path w="469900" h="375920">
                  <a:moveTo>
                    <a:pt x="309881" y="0"/>
                  </a:moveTo>
                  <a:lnTo>
                    <a:pt x="469594" y="32697"/>
                  </a:lnTo>
                  <a:lnTo>
                    <a:pt x="436897" y="192410"/>
                  </a:lnTo>
                  <a:lnTo>
                    <a:pt x="405143" y="144307"/>
                  </a:lnTo>
                  <a:lnTo>
                    <a:pt x="127958" y="327284"/>
                  </a:lnTo>
                  <a:lnTo>
                    <a:pt x="159712" y="375387"/>
                  </a:lnTo>
                  <a:lnTo>
                    <a:pt x="0" y="342689"/>
                  </a:lnTo>
                  <a:lnTo>
                    <a:pt x="32697" y="182976"/>
                  </a:lnTo>
                  <a:lnTo>
                    <a:pt x="64450" y="231079"/>
                  </a:lnTo>
                  <a:lnTo>
                    <a:pt x="341635" y="48102"/>
                  </a:lnTo>
                  <a:lnTo>
                    <a:pt x="309881" y="0"/>
                  </a:lnTo>
                  <a:close/>
                </a:path>
              </a:pathLst>
            </a:custGeom>
            <a:ln w="9524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43000" y="5228973"/>
              <a:ext cx="998855" cy="1096010"/>
            </a:xfrm>
            <a:custGeom>
              <a:avLst/>
              <a:gdLst/>
              <a:ahLst/>
              <a:cxnLst/>
              <a:rect l="l" t="t" r="r" b="b"/>
              <a:pathLst>
                <a:path w="998855" h="1096010">
                  <a:moveTo>
                    <a:pt x="916943" y="607564"/>
                  </a:moveTo>
                  <a:lnTo>
                    <a:pt x="81344" y="607564"/>
                  </a:lnTo>
                  <a:lnTo>
                    <a:pt x="49681" y="613956"/>
                  </a:lnTo>
                  <a:lnTo>
                    <a:pt x="23825" y="631389"/>
                  </a:lnTo>
                  <a:lnTo>
                    <a:pt x="6392" y="657246"/>
                  </a:lnTo>
                  <a:lnTo>
                    <a:pt x="0" y="688908"/>
                  </a:lnTo>
                  <a:lnTo>
                    <a:pt x="0" y="1014281"/>
                  </a:lnTo>
                  <a:lnTo>
                    <a:pt x="6392" y="1045944"/>
                  </a:lnTo>
                  <a:lnTo>
                    <a:pt x="23825" y="1071800"/>
                  </a:lnTo>
                  <a:lnTo>
                    <a:pt x="49681" y="1089233"/>
                  </a:lnTo>
                  <a:lnTo>
                    <a:pt x="81344" y="1095626"/>
                  </a:lnTo>
                  <a:lnTo>
                    <a:pt x="916943" y="1095626"/>
                  </a:lnTo>
                  <a:lnTo>
                    <a:pt x="948607" y="1089233"/>
                  </a:lnTo>
                  <a:lnTo>
                    <a:pt x="974463" y="1071800"/>
                  </a:lnTo>
                  <a:lnTo>
                    <a:pt x="991896" y="1045944"/>
                  </a:lnTo>
                  <a:lnTo>
                    <a:pt x="998288" y="1014281"/>
                  </a:lnTo>
                  <a:lnTo>
                    <a:pt x="998288" y="688908"/>
                  </a:lnTo>
                  <a:lnTo>
                    <a:pt x="991896" y="657246"/>
                  </a:lnTo>
                  <a:lnTo>
                    <a:pt x="974463" y="631389"/>
                  </a:lnTo>
                  <a:lnTo>
                    <a:pt x="948607" y="613956"/>
                  </a:lnTo>
                  <a:lnTo>
                    <a:pt x="916943" y="607564"/>
                  </a:lnTo>
                  <a:close/>
                </a:path>
                <a:path w="998855" h="1096010">
                  <a:moveTo>
                    <a:pt x="542999" y="0"/>
                  </a:moveTo>
                  <a:lnTo>
                    <a:pt x="582335" y="607564"/>
                  </a:lnTo>
                  <a:lnTo>
                    <a:pt x="831907" y="607564"/>
                  </a:lnTo>
                  <a:lnTo>
                    <a:pt x="542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43000" y="5228973"/>
              <a:ext cx="998855" cy="1096010"/>
            </a:xfrm>
            <a:custGeom>
              <a:avLst/>
              <a:gdLst/>
              <a:ahLst/>
              <a:cxnLst/>
              <a:rect l="l" t="t" r="r" b="b"/>
              <a:pathLst>
                <a:path w="998855" h="1096010">
                  <a:moveTo>
                    <a:pt x="0" y="688909"/>
                  </a:moveTo>
                  <a:lnTo>
                    <a:pt x="6392" y="657246"/>
                  </a:lnTo>
                  <a:lnTo>
                    <a:pt x="23825" y="631389"/>
                  </a:lnTo>
                  <a:lnTo>
                    <a:pt x="49681" y="613956"/>
                  </a:lnTo>
                  <a:lnTo>
                    <a:pt x="81344" y="607564"/>
                  </a:lnTo>
                  <a:lnTo>
                    <a:pt x="582335" y="607564"/>
                  </a:lnTo>
                  <a:lnTo>
                    <a:pt x="542999" y="0"/>
                  </a:lnTo>
                  <a:lnTo>
                    <a:pt x="831907" y="607564"/>
                  </a:lnTo>
                  <a:lnTo>
                    <a:pt x="916944" y="607564"/>
                  </a:lnTo>
                  <a:lnTo>
                    <a:pt x="948607" y="613956"/>
                  </a:lnTo>
                  <a:lnTo>
                    <a:pt x="974463" y="631389"/>
                  </a:lnTo>
                  <a:lnTo>
                    <a:pt x="991896" y="657246"/>
                  </a:lnTo>
                  <a:lnTo>
                    <a:pt x="998289" y="688909"/>
                  </a:lnTo>
                  <a:lnTo>
                    <a:pt x="998289" y="810923"/>
                  </a:lnTo>
                  <a:lnTo>
                    <a:pt x="998289" y="1014281"/>
                  </a:lnTo>
                  <a:lnTo>
                    <a:pt x="991896" y="1045944"/>
                  </a:lnTo>
                  <a:lnTo>
                    <a:pt x="974463" y="1071800"/>
                  </a:lnTo>
                  <a:lnTo>
                    <a:pt x="948607" y="1089233"/>
                  </a:lnTo>
                  <a:lnTo>
                    <a:pt x="916944" y="1095626"/>
                  </a:lnTo>
                  <a:lnTo>
                    <a:pt x="831907" y="1095626"/>
                  </a:lnTo>
                  <a:lnTo>
                    <a:pt x="582335" y="1095626"/>
                  </a:lnTo>
                  <a:lnTo>
                    <a:pt x="81344" y="1095626"/>
                  </a:lnTo>
                  <a:lnTo>
                    <a:pt x="49681" y="1089233"/>
                  </a:lnTo>
                  <a:lnTo>
                    <a:pt x="23825" y="1071800"/>
                  </a:lnTo>
                  <a:lnTo>
                    <a:pt x="6392" y="1045944"/>
                  </a:lnTo>
                  <a:lnTo>
                    <a:pt x="0" y="1014281"/>
                  </a:lnTo>
                  <a:lnTo>
                    <a:pt x="0" y="810923"/>
                  </a:lnTo>
                  <a:lnTo>
                    <a:pt x="0" y="688907"/>
                  </a:lnTo>
                  <a:close/>
                </a:path>
              </a:pathLst>
            </a:custGeom>
            <a:ln w="25400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269081" y="5846228"/>
            <a:ext cx="74676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23825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D99694"/>
                </a:solidFill>
                <a:latin typeface="Times New Roman"/>
                <a:cs typeface="Times New Roman"/>
              </a:rPr>
              <a:t>Fraud Detection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470247" y="5169296"/>
            <a:ext cx="1914525" cy="671195"/>
            <a:chOff x="2470247" y="5169296"/>
            <a:chExt cx="1914525" cy="671195"/>
          </a:xfrm>
        </p:grpSpPr>
        <p:sp>
          <p:nvSpPr>
            <p:cNvPr id="52" name="object 52"/>
            <p:cNvSpPr/>
            <p:nvPr/>
          </p:nvSpPr>
          <p:spPr>
            <a:xfrm>
              <a:off x="2482947" y="5181996"/>
              <a:ext cx="1889125" cy="645795"/>
            </a:xfrm>
            <a:custGeom>
              <a:avLst/>
              <a:gdLst/>
              <a:ahLst/>
              <a:cxnLst/>
              <a:rect l="l" t="t" r="r" b="b"/>
              <a:pathLst>
                <a:path w="1889125" h="645795">
                  <a:moveTo>
                    <a:pt x="0" y="0"/>
                  </a:moveTo>
                  <a:lnTo>
                    <a:pt x="488852" y="355156"/>
                  </a:lnTo>
                  <a:lnTo>
                    <a:pt x="488852" y="562328"/>
                  </a:lnTo>
                  <a:lnTo>
                    <a:pt x="495364" y="594585"/>
                  </a:lnTo>
                  <a:lnTo>
                    <a:pt x="513124" y="620927"/>
                  </a:lnTo>
                  <a:lnTo>
                    <a:pt x="539466" y="638687"/>
                  </a:lnTo>
                  <a:lnTo>
                    <a:pt x="571723" y="645199"/>
                  </a:lnTo>
                  <a:lnTo>
                    <a:pt x="1805740" y="645199"/>
                  </a:lnTo>
                  <a:lnTo>
                    <a:pt x="1837998" y="638687"/>
                  </a:lnTo>
                  <a:lnTo>
                    <a:pt x="1864339" y="620927"/>
                  </a:lnTo>
                  <a:lnTo>
                    <a:pt x="1882099" y="594585"/>
                  </a:lnTo>
                  <a:lnTo>
                    <a:pt x="1888611" y="562328"/>
                  </a:lnTo>
                  <a:lnTo>
                    <a:pt x="1888611" y="230854"/>
                  </a:lnTo>
                  <a:lnTo>
                    <a:pt x="488854" y="230854"/>
                  </a:lnTo>
                  <a:lnTo>
                    <a:pt x="0" y="0"/>
                  </a:lnTo>
                  <a:close/>
                </a:path>
                <a:path w="1889125" h="645795">
                  <a:moveTo>
                    <a:pt x="1805740" y="147982"/>
                  </a:moveTo>
                  <a:lnTo>
                    <a:pt x="571723" y="147982"/>
                  </a:lnTo>
                  <a:lnTo>
                    <a:pt x="539466" y="154495"/>
                  </a:lnTo>
                  <a:lnTo>
                    <a:pt x="513124" y="172255"/>
                  </a:lnTo>
                  <a:lnTo>
                    <a:pt x="495364" y="198597"/>
                  </a:lnTo>
                  <a:lnTo>
                    <a:pt x="488852" y="230854"/>
                  </a:lnTo>
                  <a:lnTo>
                    <a:pt x="1888611" y="230854"/>
                  </a:lnTo>
                  <a:lnTo>
                    <a:pt x="1882099" y="198597"/>
                  </a:lnTo>
                  <a:lnTo>
                    <a:pt x="1864339" y="172255"/>
                  </a:lnTo>
                  <a:lnTo>
                    <a:pt x="1837998" y="154495"/>
                  </a:lnTo>
                  <a:lnTo>
                    <a:pt x="1805740" y="147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82947" y="5181996"/>
              <a:ext cx="1889125" cy="645795"/>
            </a:xfrm>
            <a:custGeom>
              <a:avLst/>
              <a:gdLst/>
              <a:ahLst/>
              <a:cxnLst/>
              <a:rect l="l" t="t" r="r" b="b"/>
              <a:pathLst>
                <a:path w="1889125" h="645795">
                  <a:moveTo>
                    <a:pt x="488852" y="230853"/>
                  </a:moveTo>
                  <a:lnTo>
                    <a:pt x="495364" y="198596"/>
                  </a:lnTo>
                  <a:lnTo>
                    <a:pt x="513124" y="172254"/>
                  </a:lnTo>
                  <a:lnTo>
                    <a:pt x="539466" y="154494"/>
                  </a:lnTo>
                  <a:lnTo>
                    <a:pt x="571723" y="147982"/>
                  </a:lnTo>
                  <a:lnTo>
                    <a:pt x="722145" y="147982"/>
                  </a:lnTo>
                  <a:lnTo>
                    <a:pt x="1072085" y="147982"/>
                  </a:lnTo>
                  <a:lnTo>
                    <a:pt x="1805741" y="147982"/>
                  </a:lnTo>
                  <a:lnTo>
                    <a:pt x="1837998" y="154494"/>
                  </a:lnTo>
                  <a:lnTo>
                    <a:pt x="1864339" y="172254"/>
                  </a:lnTo>
                  <a:lnTo>
                    <a:pt x="1882099" y="198596"/>
                  </a:lnTo>
                  <a:lnTo>
                    <a:pt x="1888612" y="230853"/>
                  </a:lnTo>
                  <a:lnTo>
                    <a:pt x="1888612" y="355155"/>
                  </a:lnTo>
                  <a:lnTo>
                    <a:pt x="1888612" y="562328"/>
                  </a:lnTo>
                  <a:lnTo>
                    <a:pt x="1882099" y="594585"/>
                  </a:lnTo>
                  <a:lnTo>
                    <a:pt x="1864339" y="620926"/>
                  </a:lnTo>
                  <a:lnTo>
                    <a:pt x="1837998" y="638686"/>
                  </a:lnTo>
                  <a:lnTo>
                    <a:pt x="1805741" y="645199"/>
                  </a:lnTo>
                  <a:lnTo>
                    <a:pt x="1072085" y="645199"/>
                  </a:lnTo>
                  <a:lnTo>
                    <a:pt x="722145" y="645199"/>
                  </a:lnTo>
                  <a:lnTo>
                    <a:pt x="571723" y="645199"/>
                  </a:lnTo>
                  <a:lnTo>
                    <a:pt x="539466" y="638686"/>
                  </a:lnTo>
                  <a:lnTo>
                    <a:pt x="513124" y="620926"/>
                  </a:lnTo>
                  <a:lnTo>
                    <a:pt x="495364" y="594585"/>
                  </a:lnTo>
                  <a:lnTo>
                    <a:pt x="488852" y="562328"/>
                  </a:lnTo>
                  <a:lnTo>
                    <a:pt x="488852" y="355155"/>
                  </a:lnTo>
                  <a:lnTo>
                    <a:pt x="0" y="0"/>
                  </a:lnTo>
                  <a:lnTo>
                    <a:pt x="488852" y="230852"/>
                  </a:lnTo>
                  <a:close/>
                </a:path>
              </a:pathLst>
            </a:custGeom>
            <a:ln w="25400">
              <a:solidFill>
                <a:srgbClr val="D996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532387" y="5346699"/>
            <a:ext cx="1655445" cy="958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636270" marR="5080" indent="304800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D99694"/>
                </a:solidFill>
                <a:latin typeface="Times New Roman"/>
                <a:cs typeface="Times New Roman"/>
              </a:rPr>
              <a:t>Price Optimization</a:t>
            </a:r>
            <a:endParaRPr sz="1400">
              <a:latin typeface="Times New Roman"/>
              <a:cs typeface="Times New Roman"/>
            </a:endParaRPr>
          </a:p>
          <a:p>
            <a:pPr marL="22225" marR="716915" indent="-9525">
              <a:lnSpc>
                <a:spcPts val="1670"/>
              </a:lnSpc>
              <a:spcBef>
                <a:spcPts val="660"/>
              </a:spcBef>
            </a:pPr>
            <a:r>
              <a:rPr sz="1400" b="1" spc="-10" dirty="0">
                <a:solidFill>
                  <a:srgbClr val="D99694"/>
                </a:solidFill>
                <a:latin typeface="Times New Roman"/>
                <a:cs typeface="Times New Roman"/>
              </a:rPr>
              <a:t>Anti-</a:t>
            </a:r>
            <a:r>
              <a:rPr sz="1400" b="1" spc="-20" dirty="0">
                <a:solidFill>
                  <a:srgbClr val="D99694"/>
                </a:solidFill>
                <a:latin typeface="Times New Roman"/>
                <a:cs typeface="Times New Roman"/>
              </a:rPr>
              <a:t>Money </a:t>
            </a:r>
            <a:r>
              <a:rPr sz="1400" b="1" spc="-10" dirty="0">
                <a:solidFill>
                  <a:srgbClr val="D99694"/>
                </a:solidFill>
                <a:latin typeface="Times New Roman"/>
                <a:cs typeface="Times New Roman"/>
              </a:rPr>
              <a:t>Laundering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33066" y="1617132"/>
            <a:ext cx="2660650" cy="1473200"/>
            <a:chOff x="6333066" y="1617132"/>
            <a:chExt cx="2660650" cy="1473200"/>
          </a:xfrm>
        </p:grpSpPr>
        <p:sp>
          <p:nvSpPr>
            <p:cNvPr id="56" name="object 56"/>
            <p:cNvSpPr/>
            <p:nvPr/>
          </p:nvSpPr>
          <p:spPr>
            <a:xfrm>
              <a:off x="6391505" y="1663443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29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3066" y="1617132"/>
              <a:ext cx="1168400" cy="147320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452851" y="2628899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46C0A"/>
                </a:solidFill>
                <a:latin typeface="Comic Sans MS"/>
                <a:cs typeface="Comic Sans MS"/>
              </a:rPr>
              <a:t>E-</a:t>
            </a:r>
            <a:r>
              <a:rPr sz="1800" b="1" spc="-10" dirty="0">
                <a:solidFill>
                  <a:srgbClr val="E46C0A"/>
                </a:solidFill>
                <a:latin typeface="Comic Sans MS"/>
                <a:cs typeface="Comic Sans MS"/>
              </a:rPr>
              <a:t>Commerce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387314" y="842860"/>
            <a:ext cx="1693545" cy="835660"/>
            <a:chOff x="7387314" y="842860"/>
            <a:chExt cx="1693545" cy="835660"/>
          </a:xfrm>
        </p:grpSpPr>
        <p:sp>
          <p:nvSpPr>
            <p:cNvPr id="60" name="object 60"/>
            <p:cNvSpPr/>
            <p:nvPr/>
          </p:nvSpPr>
          <p:spPr>
            <a:xfrm>
              <a:off x="7400014" y="855560"/>
              <a:ext cx="1668145" cy="810260"/>
            </a:xfrm>
            <a:custGeom>
              <a:avLst/>
              <a:gdLst/>
              <a:ahLst/>
              <a:cxnLst/>
              <a:rect l="l" t="t" r="r" b="b"/>
              <a:pathLst>
                <a:path w="1668145" h="810260">
                  <a:moveTo>
                    <a:pt x="694910" y="386534"/>
                  </a:moveTo>
                  <a:lnTo>
                    <a:pt x="277964" y="386534"/>
                  </a:lnTo>
                  <a:lnTo>
                    <a:pt x="668414" y="810221"/>
                  </a:lnTo>
                  <a:lnTo>
                    <a:pt x="694910" y="386534"/>
                  </a:lnTo>
                  <a:close/>
                </a:path>
                <a:path w="1668145" h="810260">
                  <a:moveTo>
                    <a:pt x="1603361" y="0"/>
                  </a:moveTo>
                  <a:lnTo>
                    <a:pt x="64424" y="0"/>
                  </a:lnTo>
                  <a:lnTo>
                    <a:pt x="39347" y="5062"/>
                  </a:lnTo>
                  <a:lnTo>
                    <a:pt x="18869" y="18869"/>
                  </a:lnTo>
                  <a:lnTo>
                    <a:pt x="5062" y="39347"/>
                  </a:lnTo>
                  <a:lnTo>
                    <a:pt x="0" y="64424"/>
                  </a:lnTo>
                  <a:lnTo>
                    <a:pt x="0" y="322111"/>
                  </a:lnTo>
                  <a:lnTo>
                    <a:pt x="5062" y="347186"/>
                  </a:lnTo>
                  <a:lnTo>
                    <a:pt x="18869" y="367664"/>
                  </a:lnTo>
                  <a:lnTo>
                    <a:pt x="39347" y="381471"/>
                  </a:lnTo>
                  <a:lnTo>
                    <a:pt x="64424" y="386534"/>
                  </a:lnTo>
                  <a:lnTo>
                    <a:pt x="1603361" y="386534"/>
                  </a:lnTo>
                  <a:lnTo>
                    <a:pt x="1628437" y="381471"/>
                  </a:lnTo>
                  <a:lnTo>
                    <a:pt x="1648915" y="367664"/>
                  </a:lnTo>
                  <a:lnTo>
                    <a:pt x="1662722" y="347186"/>
                  </a:lnTo>
                  <a:lnTo>
                    <a:pt x="1667785" y="322111"/>
                  </a:lnTo>
                  <a:lnTo>
                    <a:pt x="1667785" y="64424"/>
                  </a:lnTo>
                  <a:lnTo>
                    <a:pt x="1662722" y="39347"/>
                  </a:lnTo>
                  <a:lnTo>
                    <a:pt x="1648915" y="18869"/>
                  </a:lnTo>
                  <a:lnTo>
                    <a:pt x="1628437" y="5062"/>
                  </a:lnTo>
                  <a:lnTo>
                    <a:pt x="16033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00014" y="855560"/>
              <a:ext cx="1668145" cy="810260"/>
            </a:xfrm>
            <a:custGeom>
              <a:avLst/>
              <a:gdLst/>
              <a:ahLst/>
              <a:cxnLst/>
              <a:rect l="l" t="t" r="r" b="b"/>
              <a:pathLst>
                <a:path w="1668145" h="810260">
                  <a:moveTo>
                    <a:pt x="0" y="64424"/>
                  </a:moveTo>
                  <a:lnTo>
                    <a:pt x="5062" y="39347"/>
                  </a:lnTo>
                  <a:lnTo>
                    <a:pt x="18869" y="18869"/>
                  </a:lnTo>
                  <a:lnTo>
                    <a:pt x="39347" y="5062"/>
                  </a:lnTo>
                  <a:lnTo>
                    <a:pt x="64424" y="0"/>
                  </a:lnTo>
                  <a:lnTo>
                    <a:pt x="277964" y="0"/>
                  </a:lnTo>
                  <a:lnTo>
                    <a:pt x="694910" y="0"/>
                  </a:lnTo>
                  <a:lnTo>
                    <a:pt x="1603361" y="0"/>
                  </a:lnTo>
                  <a:lnTo>
                    <a:pt x="1628437" y="5062"/>
                  </a:lnTo>
                  <a:lnTo>
                    <a:pt x="1648915" y="18869"/>
                  </a:lnTo>
                  <a:lnTo>
                    <a:pt x="1662722" y="39347"/>
                  </a:lnTo>
                  <a:lnTo>
                    <a:pt x="1667785" y="64424"/>
                  </a:lnTo>
                  <a:lnTo>
                    <a:pt x="1667785" y="225478"/>
                  </a:lnTo>
                  <a:lnTo>
                    <a:pt x="1667785" y="322111"/>
                  </a:lnTo>
                  <a:lnTo>
                    <a:pt x="1662722" y="347186"/>
                  </a:lnTo>
                  <a:lnTo>
                    <a:pt x="1648915" y="367664"/>
                  </a:lnTo>
                  <a:lnTo>
                    <a:pt x="1628437" y="381471"/>
                  </a:lnTo>
                  <a:lnTo>
                    <a:pt x="1603361" y="386534"/>
                  </a:lnTo>
                  <a:lnTo>
                    <a:pt x="694910" y="386534"/>
                  </a:lnTo>
                  <a:lnTo>
                    <a:pt x="668414" y="810221"/>
                  </a:lnTo>
                  <a:lnTo>
                    <a:pt x="277964" y="386534"/>
                  </a:lnTo>
                  <a:lnTo>
                    <a:pt x="64424" y="386534"/>
                  </a:lnTo>
                  <a:lnTo>
                    <a:pt x="39347" y="381471"/>
                  </a:lnTo>
                  <a:lnTo>
                    <a:pt x="18869" y="367664"/>
                  </a:lnTo>
                  <a:lnTo>
                    <a:pt x="5062" y="347186"/>
                  </a:lnTo>
                  <a:lnTo>
                    <a:pt x="0" y="322109"/>
                  </a:lnTo>
                  <a:lnTo>
                    <a:pt x="0" y="225478"/>
                  </a:lnTo>
                  <a:lnTo>
                    <a:pt x="0" y="64424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555251" y="817032"/>
            <a:ext cx="1358265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72110" marR="5080" indent="-360045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E46C0A"/>
                </a:solidFill>
                <a:latin typeface="Times New Roman"/>
                <a:cs typeface="Times New Roman"/>
              </a:rPr>
              <a:t>Recommendation Systems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635500" y="802971"/>
            <a:ext cx="4133850" cy="2194560"/>
            <a:chOff x="4635500" y="802971"/>
            <a:chExt cx="4133850" cy="2194560"/>
          </a:xfrm>
        </p:grpSpPr>
        <p:sp>
          <p:nvSpPr>
            <p:cNvPr id="64" name="object 64"/>
            <p:cNvSpPr/>
            <p:nvPr/>
          </p:nvSpPr>
          <p:spPr>
            <a:xfrm>
              <a:off x="5715000" y="815671"/>
              <a:ext cx="1699895" cy="798830"/>
            </a:xfrm>
            <a:custGeom>
              <a:avLst/>
              <a:gdLst/>
              <a:ahLst/>
              <a:cxnLst/>
              <a:rect l="l" t="t" r="r" b="b"/>
              <a:pathLst>
                <a:path w="1699895" h="798830">
                  <a:moveTo>
                    <a:pt x="1397000" y="403528"/>
                  </a:moveTo>
                  <a:lnTo>
                    <a:pt x="977900" y="403528"/>
                  </a:lnTo>
                  <a:lnTo>
                    <a:pt x="1699802" y="798574"/>
                  </a:lnTo>
                  <a:lnTo>
                    <a:pt x="1397000" y="403528"/>
                  </a:lnTo>
                  <a:close/>
                </a:path>
                <a:path w="1699895" h="798830">
                  <a:moveTo>
                    <a:pt x="1609144" y="0"/>
                  </a:moveTo>
                  <a:lnTo>
                    <a:pt x="67255" y="0"/>
                  </a:lnTo>
                  <a:lnTo>
                    <a:pt x="41076" y="5285"/>
                  </a:lnTo>
                  <a:lnTo>
                    <a:pt x="19698" y="19698"/>
                  </a:lnTo>
                  <a:lnTo>
                    <a:pt x="5285" y="41076"/>
                  </a:lnTo>
                  <a:lnTo>
                    <a:pt x="0" y="67255"/>
                  </a:lnTo>
                  <a:lnTo>
                    <a:pt x="0" y="336274"/>
                  </a:lnTo>
                  <a:lnTo>
                    <a:pt x="5285" y="362451"/>
                  </a:lnTo>
                  <a:lnTo>
                    <a:pt x="19698" y="383829"/>
                  </a:lnTo>
                  <a:lnTo>
                    <a:pt x="41076" y="398243"/>
                  </a:lnTo>
                  <a:lnTo>
                    <a:pt x="67255" y="403528"/>
                  </a:lnTo>
                  <a:lnTo>
                    <a:pt x="1609144" y="403528"/>
                  </a:lnTo>
                  <a:lnTo>
                    <a:pt x="1635323" y="398243"/>
                  </a:lnTo>
                  <a:lnTo>
                    <a:pt x="1656701" y="383829"/>
                  </a:lnTo>
                  <a:lnTo>
                    <a:pt x="1671114" y="362451"/>
                  </a:lnTo>
                  <a:lnTo>
                    <a:pt x="1676400" y="336274"/>
                  </a:lnTo>
                  <a:lnTo>
                    <a:pt x="1676400" y="67255"/>
                  </a:lnTo>
                  <a:lnTo>
                    <a:pt x="1671114" y="41076"/>
                  </a:lnTo>
                  <a:lnTo>
                    <a:pt x="1656701" y="19698"/>
                  </a:lnTo>
                  <a:lnTo>
                    <a:pt x="1635323" y="5285"/>
                  </a:lnTo>
                  <a:lnTo>
                    <a:pt x="1609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15000" y="815671"/>
              <a:ext cx="1699895" cy="798830"/>
            </a:xfrm>
            <a:custGeom>
              <a:avLst/>
              <a:gdLst/>
              <a:ahLst/>
              <a:cxnLst/>
              <a:rect l="l" t="t" r="r" b="b"/>
              <a:pathLst>
                <a:path w="1699895" h="798830">
                  <a:moveTo>
                    <a:pt x="0" y="67256"/>
                  </a:moveTo>
                  <a:lnTo>
                    <a:pt x="5285" y="41076"/>
                  </a:lnTo>
                  <a:lnTo>
                    <a:pt x="19698" y="19698"/>
                  </a:lnTo>
                  <a:lnTo>
                    <a:pt x="41076" y="5285"/>
                  </a:lnTo>
                  <a:lnTo>
                    <a:pt x="67255" y="0"/>
                  </a:lnTo>
                  <a:lnTo>
                    <a:pt x="977900" y="0"/>
                  </a:lnTo>
                  <a:lnTo>
                    <a:pt x="1397000" y="0"/>
                  </a:lnTo>
                  <a:lnTo>
                    <a:pt x="1609144" y="0"/>
                  </a:lnTo>
                  <a:lnTo>
                    <a:pt x="1635323" y="5285"/>
                  </a:lnTo>
                  <a:lnTo>
                    <a:pt x="1656701" y="19698"/>
                  </a:lnTo>
                  <a:lnTo>
                    <a:pt x="1671114" y="41076"/>
                  </a:lnTo>
                  <a:lnTo>
                    <a:pt x="1676400" y="67256"/>
                  </a:lnTo>
                  <a:lnTo>
                    <a:pt x="1676400" y="235391"/>
                  </a:lnTo>
                  <a:lnTo>
                    <a:pt x="1676400" y="336274"/>
                  </a:lnTo>
                  <a:lnTo>
                    <a:pt x="1671114" y="362452"/>
                  </a:lnTo>
                  <a:lnTo>
                    <a:pt x="1656701" y="383830"/>
                  </a:lnTo>
                  <a:lnTo>
                    <a:pt x="1635323" y="398243"/>
                  </a:lnTo>
                  <a:lnTo>
                    <a:pt x="1609144" y="403529"/>
                  </a:lnTo>
                  <a:lnTo>
                    <a:pt x="1397000" y="403529"/>
                  </a:lnTo>
                  <a:lnTo>
                    <a:pt x="1699803" y="798575"/>
                  </a:lnTo>
                  <a:lnTo>
                    <a:pt x="977900" y="403529"/>
                  </a:lnTo>
                  <a:lnTo>
                    <a:pt x="67255" y="403529"/>
                  </a:lnTo>
                  <a:lnTo>
                    <a:pt x="41076" y="398243"/>
                  </a:lnTo>
                  <a:lnTo>
                    <a:pt x="19698" y="383830"/>
                  </a:lnTo>
                  <a:lnTo>
                    <a:pt x="5285" y="362452"/>
                  </a:lnTo>
                  <a:lnTo>
                    <a:pt x="0" y="336272"/>
                  </a:lnTo>
                  <a:lnTo>
                    <a:pt x="0" y="235391"/>
                  </a:lnTo>
                  <a:lnTo>
                    <a:pt x="0" y="67256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6532" y="2438399"/>
              <a:ext cx="635000" cy="5588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68733" y="1964266"/>
              <a:ext cx="618066" cy="4741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1001" y="1708698"/>
              <a:ext cx="768173" cy="3705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9154" y="2363432"/>
              <a:ext cx="1260019" cy="30356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973083" y="1295400"/>
              <a:ext cx="1580515" cy="670560"/>
            </a:xfrm>
            <a:custGeom>
              <a:avLst/>
              <a:gdLst/>
              <a:ahLst/>
              <a:cxnLst/>
              <a:rect l="l" t="t" r="r" b="b"/>
              <a:pathLst>
                <a:path w="1580515" h="670560">
                  <a:moveTo>
                    <a:pt x="1316763" y="376317"/>
                  </a:moveTo>
                  <a:lnTo>
                    <a:pt x="921734" y="376317"/>
                  </a:lnTo>
                  <a:lnTo>
                    <a:pt x="1477234" y="670045"/>
                  </a:lnTo>
                  <a:lnTo>
                    <a:pt x="1316763" y="376317"/>
                  </a:lnTo>
                  <a:close/>
                </a:path>
                <a:path w="1580515" h="670560">
                  <a:moveTo>
                    <a:pt x="1517396" y="0"/>
                  </a:moveTo>
                  <a:lnTo>
                    <a:pt x="62721" y="0"/>
                  </a:lnTo>
                  <a:lnTo>
                    <a:pt x="38307" y="4928"/>
                  </a:lnTo>
                  <a:lnTo>
                    <a:pt x="18370" y="18370"/>
                  </a:lnTo>
                  <a:lnTo>
                    <a:pt x="4928" y="38306"/>
                  </a:lnTo>
                  <a:lnTo>
                    <a:pt x="0" y="62720"/>
                  </a:lnTo>
                  <a:lnTo>
                    <a:pt x="0" y="313598"/>
                  </a:lnTo>
                  <a:lnTo>
                    <a:pt x="4928" y="338010"/>
                  </a:lnTo>
                  <a:lnTo>
                    <a:pt x="18370" y="357947"/>
                  </a:lnTo>
                  <a:lnTo>
                    <a:pt x="38307" y="371388"/>
                  </a:lnTo>
                  <a:lnTo>
                    <a:pt x="62721" y="376317"/>
                  </a:lnTo>
                  <a:lnTo>
                    <a:pt x="1517396" y="376317"/>
                  </a:lnTo>
                  <a:lnTo>
                    <a:pt x="1541809" y="371388"/>
                  </a:lnTo>
                  <a:lnTo>
                    <a:pt x="1561745" y="357947"/>
                  </a:lnTo>
                  <a:lnTo>
                    <a:pt x="1575187" y="338010"/>
                  </a:lnTo>
                  <a:lnTo>
                    <a:pt x="1580116" y="313598"/>
                  </a:lnTo>
                  <a:lnTo>
                    <a:pt x="1580116" y="62720"/>
                  </a:lnTo>
                  <a:lnTo>
                    <a:pt x="1575187" y="38306"/>
                  </a:lnTo>
                  <a:lnTo>
                    <a:pt x="1561745" y="18370"/>
                  </a:lnTo>
                  <a:lnTo>
                    <a:pt x="1541809" y="4928"/>
                  </a:lnTo>
                  <a:lnTo>
                    <a:pt x="1517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73083" y="1295400"/>
              <a:ext cx="1580515" cy="670560"/>
            </a:xfrm>
            <a:custGeom>
              <a:avLst/>
              <a:gdLst/>
              <a:ahLst/>
              <a:cxnLst/>
              <a:rect l="l" t="t" r="r" b="b"/>
              <a:pathLst>
                <a:path w="1580515" h="670560">
                  <a:moveTo>
                    <a:pt x="0" y="62720"/>
                  </a:moveTo>
                  <a:lnTo>
                    <a:pt x="4928" y="38307"/>
                  </a:lnTo>
                  <a:lnTo>
                    <a:pt x="18370" y="18370"/>
                  </a:lnTo>
                  <a:lnTo>
                    <a:pt x="38307" y="4928"/>
                  </a:lnTo>
                  <a:lnTo>
                    <a:pt x="62720" y="0"/>
                  </a:lnTo>
                  <a:lnTo>
                    <a:pt x="921734" y="0"/>
                  </a:lnTo>
                  <a:lnTo>
                    <a:pt x="1316763" y="0"/>
                  </a:lnTo>
                  <a:lnTo>
                    <a:pt x="1517395" y="0"/>
                  </a:lnTo>
                  <a:lnTo>
                    <a:pt x="1541808" y="4928"/>
                  </a:lnTo>
                  <a:lnTo>
                    <a:pt x="1561745" y="18370"/>
                  </a:lnTo>
                  <a:lnTo>
                    <a:pt x="1575187" y="38307"/>
                  </a:lnTo>
                  <a:lnTo>
                    <a:pt x="1580116" y="62720"/>
                  </a:lnTo>
                  <a:lnTo>
                    <a:pt x="1580116" y="219519"/>
                  </a:lnTo>
                  <a:lnTo>
                    <a:pt x="1580116" y="313598"/>
                  </a:lnTo>
                  <a:lnTo>
                    <a:pt x="1575187" y="338010"/>
                  </a:lnTo>
                  <a:lnTo>
                    <a:pt x="1561745" y="357947"/>
                  </a:lnTo>
                  <a:lnTo>
                    <a:pt x="1541808" y="371389"/>
                  </a:lnTo>
                  <a:lnTo>
                    <a:pt x="1517395" y="376318"/>
                  </a:lnTo>
                  <a:lnTo>
                    <a:pt x="1316763" y="376318"/>
                  </a:lnTo>
                  <a:lnTo>
                    <a:pt x="1477234" y="670046"/>
                  </a:lnTo>
                  <a:lnTo>
                    <a:pt x="921734" y="376318"/>
                  </a:lnTo>
                  <a:lnTo>
                    <a:pt x="62720" y="376318"/>
                  </a:lnTo>
                  <a:lnTo>
                    <a:pt x="38307" y="371389"/>
                  </a:lnTo>
                  <a:lnTo>
                    <a:pt x="18370" y="357947"/>
                  </a:lnTo>
                  <a:lnTo>
                    <a:pt x="4928" y="338010"/>
                  </a:lnTo>
                  <a:lnTo>
                    <a:pt x="0" y="313597"/>
                  </a:lnTo>
                  <a:lnTo>
                    <a:pt x="0" y="219519"/>
                  </a:lnTo>
                  <a:lnTo>
                    <a:pt x="0" y="62720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648200" y="1828800"/>
              <a:ext cx="1726564" cy="553085"/>
            </a:xfrm>
            <a:custGeom>
              <a:avLst/>
              <a:gdLst/>
              <a:ahLst/>
              <a:cxnLst/>
              <a:rect l="l" t="t" r="r" b="b"/>
              <a:pathLst>
                <a:path w="1726564" h="553085">
                  <a:moveTo>
                    <a:pt x="1328188" y="387676"/>
                  </a:moveTo>
                  <a:lnTo>
                    <a:pt x="929732" y="387676"/>
                  </a:lnTo>
                  <a:lnTo>
                    <a:pt x="1726225" y="552830"/>
                  </a:lnTo>
                  <a:lnTo>
                    <a:pt x="1328188" y="387676"/>
                  </a:lnTo>
                  <a:close/>
                </a:path>
                <a:path w="1726564" h="553085">
                  <a:moveTo>
                    <a:pt x="1529213" y="0"/>
                  </a:moveTo>
                  <a:lnTo>
                    <a:pt x="64613" y="0"/>
                  </a:lnTo>
                  <a:lnTo>
                    <a:pt x="39463" y="5077"/>
                  </a:lnTo>
                  <a:lnTo>
                    <a:pt x="18925" y="18925"/>
                  </a:lnTo>
                  <a:lnTo>
                    <a:pt x="5077" y="39463"/>
                  </a:lnTo>
                  <a:lnTo>
                    <a:pt x="0" y="64613"/>
                  </a:lnTo>
                  <a:lnTo>
                    <a:pt x="0" y="323063"/>
                  </a:lnTo>
                  <a:lnTo>
                    <a:pt x="5077" y="348212"/>
                  </a:lnTo>
                  <a:lnTo>
                    <a:pt x="18925" y="368751"/>
                  </a:lnTo>
                  <a:lnTo>
                    <a:pt x="39463" y="382598"/>
                  </a:lnTo>
                  <a:lnTo>
                    <a:pt x="64613" y="387676"/>
                  </a:lnTo>
                  <a:lnTo>
                    <a:pt x="1529213" y="387676"/>
                  </a:lnTo>
                  <a:lnTo>
                    <a:pt x="1554363" y="382598"/>
                  </a:lnTo>
                  <a:lnTo>
                    <a:pt x="1574901" y="368751"/>
                  </a:lnTo>
                  <a:lnTo>
                    <a:pt x="1588749" y="348212"/>
                  </a:lnTo>
                  <a:lnTo>
                    <a:pt x="1593827" y="323063"/>
                  </a:lnTo>
                  <a:lnTo>
                    <a:pt x="1593827" y="64613"/>
                  </a:lnTo>
                  <a:lnTo>
                    <a:pt x="1588749" y="39463"/>
                  </a:lnTo>
                  <a:lnTo>
                    <a:pt x="1574901" y="18925"/>
                  </a:lnTo>
                  <a:lnTo>
                    <a:pt x="1554363" y="5077"/>
                  </a:lnTo>
                  <a:lnTo>
                    <a:pt x="15292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648200" y="1828800"/>
              <a:ext cx="1726564" cy="553085"/>
            </a:xfrm>
            <a:custGeom>
              <a:avLst/>
              <a:gdLst/>
              <a:ahLst/>
              <a:cxnLst/>
              <a:rect l="l" t="t" r="r" b="b"/>
              <a:pathLst>
                <a:path w="1726564" h="553085">
                  <a:moveTo>
                    <a:pt x="0" y="64614"/>
                  </a:moveTo>
                  <a:lnTo>
                    <a:pt x="5077" y="39463"/>
                  </a:lnTo>
                  <a:lnTo>
                    <a:pt x="18925" y="18925"/>
                  </a:lnTo>
                  <a:lnTo>
                    <a:pt x="39463" y="5077"/>
                  </a:lnTo>
                  <a:lnTo>
                    <a:pt x="64614" y="0"/>
                  </a:lnTo>
                  <a:lnTo>
                    <a:pt x="929732" y="0"/>
                  </a:lnTo>
                  <a:lnTo>
                    <a:pt x="1328189" y="0"/>
                  </a:lnTo>
                  <a:lnTo>
                    <a:pt x="1529213" y="0"/>
                  </a:lnTo>
                  <a:lnTo>
                    <a:pt x="1554363" y="5077"/>
                  </a:lnTo>
                  <a:lnTo>
                    <a:pt x="1574901" y="18925"/>
                  </a:lnTo>
                  <a:lnTo>
                    <a:pt x="1588749" y="39463"/>
                  </a:lnTo>
                  <a:lnTo>
                    <a:pt x="1593827" y="64614"/>
                  </a:lnTo>
                  <a:lnTo>
                    <a:pt x="1593827" y="226145"/>
                  </a:lnTo>
                  <a:lnTo>
                    <a:pt x="1593827" y="323063"/>
                  </a:lnTo>
                  <a:lnTo>
                    <a:pt x="1588749" y="348212"/>
                  </a:lnTo>
                  <a:lnTo>
                    <a:pt x="1574901" y="368750"/>
                  </a:lnTo>
                  <a:lnTo>
                    <a:pt x="1554363" y="382598"/>
                  </a:lnTo>
                  <a:lnTo>
                    <a:pt x="1529213" y="387676"/>
                  </a:lnTo>
                  <a:lnTo>
                    <a:pt x="1328189" y="387676"/>
                  </a:lnTo>
                  <a:lnTo>
                    <a:pt x="1726226" y="552830"/>
                  </a:lnTo>
                  <a:lnTo>
                    <a:pt x="929732" y="387676"/>
                  </a:lnTo>
                  <a:lnTo>
                    <a:pt x="64614" y="387676"/>
                  </a:lnTo>
                  <a:lnTo>
                    <a:pt x="39463" y="382598"/>
                  </a:lnTo>
                  <a:lnTo>
                    <a:pt x="18925" y="368750"/>
                  </a:lnTo>
                  <a:lnTo>
                    <a:pt x="5077" y="348212"/>
                  </a:lnTo>
                  <a:lnTo>
                    <a:pt x="0" y="323061"/>
                  </a:lnTo>
                  <a:lnTo>
                    <a:pt x="0" y="226145"/>
                  </a:lnTo>
                  <a:lnTo>
                    <a:pt x="0" y="64614"/>
                  </a:lnTo>
                  <a:close/>
                </a:path>
              </a:pathLst>
            </a:custGeom>
            <a:ln w="2540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4989532" y="783166"/>
            <a:ext cx="2065020" cy="171577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075055" marR="5080" indent="132080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E46C0A"/>
                </a:solidFill>
                <a:latin typeface="Times New Roman"/>
                <a:cs typeface="Times New Roman"/>
              </a:rPr>
              <a:t>Upselling Cross-selling</a:t>
            </a:r>
            <a:endParaRPr sz="1400">
              <a:latin typeface="Times New Roman"/>
              <a:cs typeface="Times New Roman"/>
            </a:endParaRPr>
          </a:p>
          <a:p>
            <a:pPr marL="271145" marR="727710" indent="-53340">
              <a:lnSpc>
                <a:spcPts val="1670"/>
              </a:lnSpc>
              <a:spcBef>
                <a:spcPts val="325"/>
              </a:spcBef>
            </a:pPr>
            <a:r>
              <a:rPr sz="1400" b="1" dirty="0">
                <a:solidFill>
                  <a:srgbClr val="E46C0A"/>
                </a:solidFill>
                <a:latin typeface="Times New Roman"/>
                <a:cs typeface="Times New Roman"/>
              </a:rPr>
              <a:t>Discount</a:t>
            </a:r>
            <a:r>
              <a:rPr sz="1400" b="1" spc="-45" dirty="0">
                <a:solidFill>
                  <a:srgbClr val="E46C0A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E46C0A"/>
                </a:solidFill>
                <a:latin typeface="Times New Roman"/>
                <a:cs typeface="Times New Roman"/>
              </a:rPr>
              <a:t>Price Optimization</a:t>
            </a:r>
            <a:endParaRPr sz="1400">
              <a:latin typeface="Times New Roman"/>
              <a:cs typeface="Times New Roman"/>
            </a:endParaRPr>
          </a:p>
          <a:p>
            <a:pPr marL="12700" marR="1158240" indent="115570">
              <a:lnSpc>
                <a:spcPts val="1670"/>
              </a:lnSpc>
              <a:spcBef>
                <a:spcPts val="925"/>
              </a:spcBef>
            </a:pPr>
            <a:r>
              <a:rPr sz="1400" b="1" spc="-10" dirty="0">
                <a:solidFill>
                  <a:srgbClr val="E46C0A"/>
                </a:solidFill>
                <a:latin typeface="Times New Roman"/>
                <a:cs typeface="Times New Roman"/>
              </a:rPr>
              <a:t>Business Forecasting</a:t>
            </a:r>
            <a:endParaRPr sz="1400">
              <a:latin typeface="Times New Roman"/>
              <a:cs typeface="Times New Roman"/>
            </a:endParaRPr>
          </a:p>
          <a:p>
            <a:pPr marR="83185" algn="r">
              <a:lnSpc>
                <a:spcPts val="1970"/>
              </a:lnSpc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03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6087533" y="3615266"/>
            <a:ext cx="2670810" cy="1473200"/>
            <a:chOff x="6087533" y="3615266"/>
            <a:chExt cx="2670810" cy="1473200"/>
          </a:xfrm>
        </p:grpSpPr>
        <p:sp>
          <p:nvSpPr>
            <p:cNvPr id="76" name="object 76"/>
            <p:cNvSpPr/>
            <p:nvPr/>
          </p:nvSpPr>
          <p:spPr>
            <a:xfrm>
              <a:off x="6156179" y="3669788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29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87533" y="3615266"/>
              <a:ext cx="1176866" cy="1473200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6432683" y="4144432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037154" y="4610099"/>
            <a:ext cx="170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7933C"/>
                </a:solidFill>
                <a:latin typeface="Comic Sans MS"/>
                <a:cs typeface="Comic Sans MS"/>
              </a:rPr>
              <a:t>Search</a:t>
            </a:r>
            <a:r>
              <a:rPr sz="1800" b="1" spc="-50" dirty="0">
                <a:solidFill>
                  <a:srgbClr val="77933C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77933C"/>
                </a:solidFill>
                <a:latin typeface="Comic Sans MS"/>
                <a:cs typeface="Comic Sans MS"/>
              </a:rPr>
              <a:t>Engines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391400" y="5112885"/>
            <a:ext cx="1717039" cy="1059815"/>
          </a:xfrm>
          <a:custGeom>
            <a:avLst/>
            <a:gdLst/>
            <a:ahLst/>
            <a:cxnLst/>
            <a:rect l="l" t="t" r="r" b="b"/>
            <a:pathLst>
              <a:path w="1717040" h="1059814">
                <a:moveTo>
                  <a:pt x="0" y="749328"/>
                </a:moveTo>
                <a:lnTo>
                  <a:pt x="4872" y="725195"/>
                </a:lnTo>
                <a:lnTo>
                  <a:pt x="18159" y="705488"/>
                </a:lnTo>
                <a:lnTo>
                  <a:pt x="37866" y="692201"/>
                </a:lnTo>
                <a:lnTo>
                  <a:pt x="61999" y="687328"/>
                </a:lnTo>
                <a:lnTo>
                  <a:pt x="286125" y="687328"/>
                </a:lnTo>
                <a:lnTo>
                  <a:pt x="515609" y="0"/>
                </a:lnTo>
                <a:lnTo>
                  <a:pt x="715312" y="687328"/>
                </a:lnTo>
                <a:lnTo>
                  <a:pt x="1654752" y="687328"/>
                </a:lnTo>
                <a:lnTo>
                  <a:pt x="1678884" y="692201"/>
                </a:lnTo>
                <a:lnTo>
                  <a:pt x="1698591" y="705488"/>
                </a:lnTo>
                <a:lnTo>
                  <a:pt x="1711878" y="725195"/>
                </a:lnTo>
                <a:lnTo>
                  <a:pt x="1716751" y="749328"/>
                </a:lnTo>
                <a:lnTo>
                  <a:pt x="1716751" y="842323"/>
                </a:lnTo>
                <a:lnTo>
                  <a:pt x="1716751" y="997315"/>
                </a:lnTo>
                <a:lnTo>
                  <a:pt x="1711878" y="1021448"/>
                </a:lnTo>
                <a:lnTo>
                  <a:pt x="1698591" y="1041155"/>
                </a:lnTo>
                <a:lnTo>
                  <a:pt x="1678884" y="1054442"/>
                </a:lnTo>
                <a:lnTo>
                  <a:pt x="1654752" y="1059314"/>
                </a:lnTo>
                <a:lnTo>
                  <a:pt x="715312" y="1059314"/>
                </a:lnTo>
                <a:lnTo>
                  <a:pt x="286125" y="1059314"/>
                </a:lnTo>
                <a:lnTo>
                  <a:pt x="61999" y="1059314"/>
                </a:lnTo>
                <a:lnTo>
                  <a:pt x="37866" y="1054442"/>
                </a:lnTo>
                <a:lnTo>
                  <a:pt x="18159" y="1041155"/>
                </a:lnTo>
                <a:lnTo>
                  <a:pt x="4872" y="1021448"/>
                </a:lnTo>
                <a:lnTo>
                  <a:pt x="0" y="997315"/>
                </a:lnTo>
                <a:lnTo>
                  <a:pt x="0" y="842323"/>
                </a:lnTo>
                <a:lnTo>
                  <a:pt x="0" y="749326"/>
                </a:lnTo>
                <a:close/>
              </a:path>
            </a:pathLst>
          </a:custGeom>
          <a:ln w="25400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564928" y="5854699"/>
            <a:ext cx="13703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77933C"/>
                </a:solidFill>
                <a:latin typeface="Times New Roman"/>
                <a:cs typeface="Times New Roman"/>
              </a:rPr>
              <a:t>Search</a:t>
            </a:r>
            <a:r>
              <a:rPr sz="1400" b="1" spc="-85" dirty="0">
                <a:solidFill>
                  <a:srgbClr val="77933C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77933C"/>
                </a:solidFill>
                <a:latin typeface="Times New Roman"/>
                <a:cs typeface="Times New Roman"/>
              </a:rPr>
              <a:t>Algorithm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714838" y="5050376"/>
            <a:ext cx="1572895" cy="1132840"/>
            <a:chOff x="5714838" y="5050376"/>
            <a:chExt cx="1572895" cy="1132840"/>
          </a:xfrm>
        </p:grpSpPr>
        <p:sp>
          <p:nvSpPr>
            <p:cNvPr id="83" name="object 83"/>
            <p:cNvSpPr/>
            <p:nvPr/>
          </p:nvSpPr>
          <p:spPr>
            <a:xfrm>
              <a:off x="5727538" y="5063076"/>
              <a:ext cx="1547495" cy="1107440"/>
            </a:xfrm>
            <a:custGeom>
              <a:avLst/>
              <a:gdLst/>
              <a:ahLst/>
              <a:cxnLst/>
              <a:rect l="l" t="t" r="r" b="b"/>
              <a:pathLst>
                <a:path w="1547495" h="1107439">
                  <a:moveTo>
                    <a:pt x="1448261" y="728124"/>
                  </a:moveTo>
                  <a:lnTo>
                    <a:pt x="63200" y="728124"/>
                  </a:lnTo>
                  <a:lnTo>
                    <a:pt x="38599" y="733090"/>
                  </a:lnTo>
                  <a:lnTo>
                    <a:pt x="18510" y="746635"/>
                  </a:lnTo>
                  <a:lnTo>
                    <a:pt x="4966" y="766724"/>
                  </a:lnTo>
                  <a:lnTo>
                    <a:pt x="0" y="791325"/>
                  </a:lnTo>
                  <a:lnTo>
                    <a:pt x="0" y="1044116"/>
                  </a:lnTo>
                  <a:lnTo>
                    <a:pt x="4966" y="1068717"/>
                  </a:lnTo>
                  <a:lnTo>
                    <a:pt x="18510" y="1088807"/>
                  </a:lnTo>
                  <a:lnTo>
                    <a:pt x="38599" y="1102351"/>
                  </a:lnTo>
                  <a:lnTo>
                    <a:pt x="63200" y="1107318"/>
                  </a:lnTo>
                  <a:lnTo>
                    <a:pt x="1448261" y="1107318"/>
                  </a:lnTo>
                  <a:lnTo>
                    <a:pt x="1472861" y="1102351"/>
                  </a:lnTo>
                  <a:lnTo>
                    <a:pt x="1492950" y="1088807"/>
                  </a:lnTo>
                  <a:lnTo>
                    <a:pt x="1506494" y="1068717"/>
                  </a:lnTo>
                  <a:lnTo>
                    <a:pt x="1511461" y="1044116"/>
                  </a:lnTo>
                  <a:lnTo>
                    <a:pt x="1511461" y="791325"/>
                  </a:lnTo>
                  <a:lnTo>
                    <a:pt x="1506494" y="766724"/>
                  </a:lnTo>
                  <a:lnTo>
                    <a:pt x="1492950" y="746635"/>
                  </a:lnTo>
                  <a:lnTo>
                    <a:pt x="1472861" y="733090"/>
                  </a:lnTo>
                  <a:lnTo>
                    <a:pt x="1448261" y="728124"/>
                  </a:lnTo>
                  <a:close/>
                </a:path>
                <a:path w="1547495" h="1107439">
                  <a:moveTo>
                    <a:pt x="1547011" y="0"/>
                  </a:moveTo>
                  <a:lnTo>
                    <a:pt x="881686" y="728124"/>
                  </a:lnTo>
                  <a:lnTo>
                    <a:pt x="1259551" y="728124"/>
                  </a:lnTo>
                  <a:lnTo>
                    <a:pt x="15470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727538" y="5063076"/>
              <a:ext cx="1547495" cy="1107440"/>
            </a:xfrm>
            <a:custGeom>
              <a:avLst/>
              <a:gdLst/>
              <a:ahLst/>
              <a:cxnLst/>
              <a:rect l="l" t="t" r="r" b="b"/>
              <a:pathLst>
                <a:path w="1547495" h="1107439">
                  <a:moveTo>
                    <a:pt x="0" y="791324"/>
                  </a:moveTo>
                  <a:lnTo>
                    <a:pt x="4966" y="766724"/>
                  </a:lnTo>
                  <a:lnTo>
                    <a:pt x="18511" y="746635"/>
                  </a:lnTo>
                  <a:lnTo>
                    <a:pt x="38600" y="733090"/>
                  </a:lnTo>
                  <a:lnTo>
                    <a:pt x="63200" y="728123"/>
                  </a:lnTo>
                  <a:lnTo>
                    <a:pt x="881686" y="728123"/>
                  </a:lnTo>
                  <a:lnTo>
                    <a:pt x="1547012" y="0"/>
                  </a:lnTo>
                  <a:lnTo>
                    <a:pt x="1259552" y="728123"/>
                  </a:lnTo>
                  <a:lnTo>
                    <a:pt x="1448261" y="728123"/>
                  </a:lnTo>
                  <a:lnTo>
                    <a:pt x="1472861" y="733090"/>
                  </a:lnTo>
                  <a:lnTo>
                    <a:pt x="1492950" y="746635"/>
                  </a:lnTo>
                  <a:lnTo>
                    <a:pt x="1506495" y="766724"/>
                  </a:lnTo>
                  <a:lnTo>
                    <a:pt x="1511462" y="791324"/>
                  </a:lnTo>
                  <a:lnTo>
                    <a:pt x="1511462" y="886122"/>
                  </a:lnTo>
                  <a:lnTo>
                    <a:pt x="1511462" y="1044117"/>
                  </a:lnTo>
                  <a:lnTo>
                    <a:pt x="1506495" y="1068717"/>
                  </a:lnTo>
                  <a:lnTo>
                    <a:pt x="1492950" y="1088806"/>
                  </a:lnTo>
                  <a:lnTo>
                    <a:pt x="1472861" y="1102351"/>
                  </a:lnTo>
                  <a:lnTo>
                    <a:pt x="1448261" y="1107317"/>
                  </a:lnTo>
                  <a:lnTo>
                    <a:pt x="1259552" y="1107317"/>
                  </a:lnTo>
                  <a:lnTo>
                    <a:pt x="881686" y="1107317"/>
                  </a:lnTo>
                  <a:lnTo>
                    <a:pt x="63200" y="1107317"/>
                  </a:lnTo>
                  <a:lnTo>
                    <a:pt x="38600" y="1102351"/>
                  </a:lnTo>
                  <a:lnTo>
                    <a:pt x="18511" y="1088806"/>
                  </a:lnTo>
                  <a:lnTo>
                    <a:pt x="4966" y="1068717"/>
                  </a:lnTo>
                  <a:lnTo>
                    <a:pt x="0" y="1044117"/>
                  </a:lnTo>
                  <a:lnTo>
                    <a:pt x="0" y="886122"/>
                  </a:lnTo>
                  <a:lnTo>
                    <a:pt x="0" y="791323"/>
                  </a:lnTo>
                  <a:close/>
                </a:path>
              </a:pathLst>
            </a:custGeom>
            <a:ln w="254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940345" y="5854699"/>
            <a:ext cx="10864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77933C"/>
                </a:solidFill>
                <a:latin typeface="Times New Roman"/>
                <a:cs typeface="Times New Roman"/>
              </a:rPr>
              <a:t>Ad</a:t>
            </a:r>
            <a:r>
              <a:rPr sz="1400" b="1" spc="-20" dirty="0">
                <a:solidFill>
                  <a:srgbClr val="77933C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77933C"/>
                </a:solidFill>
                <a:latin typeface="Times New Roman"/>
                <a:cs typeface="Times New Roman"/>
              </a:rPr>
              <a:t>Placement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940300" y="3852333"/>
            <a:ext cx="1810385" cy="1917064"/>
            <a:chOff x="4940300" y="3852333"/>
            <a:chExt cx="1810385" cy="1917064"/>
          </a:xfrm>
        </p:grpSpPr>
        <p:pic>
          <p:nvPicPr>
            <p:cNvPr id="87" name="object 8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79532" y="3852333"/>
              <a:ext cx="609600" cy="5842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953000" y="4987438"/>
              <a:ext cx="1784985" cy="768985"/>
            </a:xfrm>
            <a:custGeom>
              <a:avLst/>
              <a:gdLst/>
              <a:ahLst/>
              <a:cxnLst/>
              <a:rect l="l" t="t" r="r" b="b"/>
              <a:pathLst>
                <a:path w="1784984" h="768985">
                  <a:moveTo>
                    <a:pt x="1428360" y="270361"/>
                  </a:moveTo>
                  <a:lnTo>
                    <a:pt x="83102" y="270361"/>
                  </a:lnTo>
                  <a:lnTo>
                    <a:pt x="50755" y="276891"/>
                  </a:lnTo>
                  <a:lnTo>
                    <a:pt x="24340" y="294701"/>
                  </a:lnTo>
                  <a:lnTo>
                    <a:pt x="6530" y="321116"/>
                  </a:lnTo>
                  <a:lnTo>
                    <a:pt x="0" y="353463"/>
                  </a:lnTo>
                  <a:lnTo>
                    <a:pt x="0" y="685867"/>
                  </a:lnTo>
                  <a:lnTo>
                    <a:pt x="6530" y="718214"/>
                  </a:lnTo>
                  <a:lnTo>
                    <a:pt x="24340" y="744629"/>
                  </a:lnTo>
                  <a:lnTo>
                    <a:pt x="50755" y="762439"/>
                  </a:lnTo>
                  <a:lnTo>
                    <a:pt x="83102" y="768969"/>
                  </a:lnTo>
                  <a:lnTo>
                    <a:pt x="1428360" y="768969"/>
                  </a:lnTo>
                  <a:lnTo>
                    <a:pt x="1460706" y="762439"/>
                  </a:lnTo>
                  <a:lnTo>
                    <a:pt x="1487122" y="744629"/>
                  </a:lnTo>
                  <a:lnTo>
                    <a:pt x="1504931" y="718214"/>
                  </a:lnTo>
                  <a:lnTo>
                    <a:pt x="1511462" y="685867"/>
                  </a:lnTo>
                  <a:lnTo>
                    <a:pt x="1511462" y="353463"/>
                  </a:lnTo>
                  <a:lnTo>
                    <a:pt x="1504931" y="321116"/>
                  </a:lnTo>
                  <a:lnTo>
                    <a:pt x="1487122" y="294701"/>
                  </a:lnTo>
                  <a:lnTo>
                    <a:pt x="1460706" y="276891"/>
                  </a:lnTo>
                  <a:lnTo>
                    <a:pt x="1428360" y="270361"/>
                  </a:lnTo>
                  <a:close/>
                </a:path>
                <a:path w="1784984" h="768985">
                  <a:moveTo>
                    <a:pt x="1784523" y="0"/>
                  </a:moveTo>
                  <a:lnTo>
                    <a:pt x="881686" y="270361"/>
                  </a:lnTo>
                  <a:lnTo>
                    <a:pt x="1259551" y="270361"/>
                  </a:lnTo>
                  <a:lnTo>
                    <a:pt x="1784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53000" y="4987439"/>
              <a:ext cx="1784985" cy="768985"/>
            </a:xfrm>
            <a:custGeom>
              <a:avLst/>
              <a:gdLst/>
              <a:ahLst/>
              <a:cxnLst/>
              <a:rect l="l" t="t" r="r" b="b"/>
              <a:pathLst>
                <a:path w="1784984" h="768985">
                  <a:moveTo>
                    <a:pt x="0" y="353463"/>
                  </a:moveTo>
                  <a:lnTo>
                    <a:pt x="6530" y="321116"/>
                  </a:lnTo>
                  <a:lnTo>
                    <a:pt x="24340" y="294701"/>
                  </a:lnTo>
                  <a:lnTo>
                    <a:pt x="50755" y="276891"/>
                  </a:lnTo>
                  <a:lnTo>
                    <a:pt x="83102" y="270361"/>
                  </a:lnTo>
                  <a:lnTo>
                    <a:pt x="881686" y="270361"/>
                  </a:lnTo>
                  <a:lnTo>
                    <a:pt x="1784524" y="0"/>
                  </a:lnTo>
                  <a:lnTo>
                    <a:pt x="1259552" y="270361"/>
                  </a:lnTo>
                  <a:lnTo>
                    <a:pt x="1428360" y="270361"/>
                  </a:lnTo>
                  <a:lnTo>
                    <a:pt x="1460707" y="276891"/>
                  </a:lnTo>
                  <a:lnTo>
                    <a:pt x="1487122" y="294701"/>
                  </a:lnTo>
                  <a:lnTo>
                    <a:pt x="1504931" y="321116"/>
                  </a:lnTo>
                  <a:lnTo>
                    <a:pt x="1511462" y="353463"/>
                  </a:lnTo>
                  <a:lnTo>
                    <a:pt x="1511462" y="478114"/>
                  </a:lnTo>
                  <a:lnTo>
                    <a:pt x="1511462" y="685866"/>
                  </a:lnTo>
                  <a:lnTo>
                    <a:pt x="1504931" y="718213"/>
                  </a:lnTo>
                  <a:lnTo>
                    <a:pt x="1487122" y="744628"/>
                  </a:lnTo>
                  <a:lnTo>
                    <a:pt x="1460707" y="762438"/>
                  </a:lnTo>
                  <a:lnTo>
                    <a:pt x="1428360" y="768969"/>
                  </a:lnTo>
                  <a:lnTo>
                    <a:pt x="1259552" y="768969"/>
                  </a:lnTo>
                  <a:lnTo>
                    <a:pt x="881686" y="768969"/>
                  </a:lnTo>
                  <a:lnTo>
                    <a:pt x="83102" y="768969"/>
                  </a:lnTo>
                  <a:lnTo>
                    <a:pt x="50755" y="762438"/>
                  </a:lnTo>
                  <a:lnTo>
                    <a:pt x="24340" y="744628"/>
                  </a:lnTo>
                  <a:lnTo>
                    <a:pt x="6530" y="718213"/>
                  </a:lnTo>
                  <a:lnTo>
                    <a:pt x="0" y="685866"/>
                  </a:lnTo>
                  <a:lnTo>
                    <a:pt x="0" y="478114"/>
                  </a:lnTo>
                  <a:lnTo>
                    <a:pt x="0" y="353461"/>
                  </a:lnTo>
                  <a:close/>
                </a:path>
              </a:pathLst>
            </a:custGeom>
            <a:ln w="2540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5136469" y="5270499"/>
            <a:ext cx="114427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74930">
              <a:lnSpc>
                <a:spcPts val="1670"/>
              </a:lnSpc>
              <a:spcBef>
                <a:spcPts val="165"/>
              </a:spcBef>
            </a:pPr>
            <a:r>
              <a:rPr sz="1400" b="1" spc="-10" dirty="0">
                <a:solidFill>
                  <a:srgbClr val="77933C"/>
                </a:solidFill>
                <a:latin typeface="Times New Roman"/>
                <a:cs typeface="Times New Roman"/>
              </a:rPr>
              <a:t>Personalized </a:t>
            </a:r>
            <a:r>
              <a:rPr sz="1400" b="1" dirty="0">
                <a:solidFill>
                  <a:srgbClr val="77933C"/>
                </a:solidFill>
                <a:latin typeface="Times New Roman"/>
                <a:cs typeface="Times New Roman"/>
              </a:rPr>
              <a:t>Search</a:t>
            </a:r>
            <a:r>
              <a:rPr sz="1400" b="1" spc="-65" dirty="0">
                <a:solidFill>
                  <a:srgbClr val="77933C"/>
                </a:solidFill>
                <a:latin typeface="Times New Roman"/>
                <a:cs typeface="Times New Roman"/>
              </a:rPr>
              <a:t> </a:t>
            </a:r>
            <a:r>
              <a:rPr sz="1400" b="1" spc="-10" dirty="0">
                <a:solidFill>
                  <a:srgbClr val="77933C"/>
                </a:solidFill>
                <a:latin typeface="Times New Roman"/>
                <a:cs typeface="Times New Roman"/>
              </a:rPr>
              <a:t>Results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033910" y="1714744"/>
            <a:ext cx="1339850" cy="2785745"/>
            <a:chOff x="7033910" y="1714744"/>
            <a:chExt cx="1339850" cy="2785745"/>
          </a:xfrm>
        </p:grpSpPr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05621" y="1714744"/>
              <a:ext cx="628755" cy="62875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49618" y="4396940"/>
              <a:ext cx="400641" cy="10349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86599" y="3733800"/>
              <a:ext cx="675213" cy="30691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54721" y="3761465"/>
              <a:ext cx="225481" cy="22990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67133" y="4030133"/>
              <a:ext cx="406399" cy="3048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33910" y="4042021"/>
              <a:ext cx="760694" cy="380346"/>
            </a:xfrm>
            <a:prstGeom prst="rect">
              <a:avLst/>
            </a:prstGeom>
          </p:spPr>
        </p:pic>
      </p:grpSp>
      <p:sp>
        <p:nvSpPr>
          <p:cNvPr id="98" name="object 9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77800" y="1617134"/>
            <a:ext cx="2668905" cy="1464945"/>
            <a:chOff x="177800" y="1617134"/>
            <a:chExt cx="2668905" cy="1464945"/>
          </a:xfrm>
        </p:grpSpPr>
        <p:sp>
          <p:nvSpPr>
            <p:cNvPr id="5" name="object 5"/>
            <p:cNvSpPr/>
            <p:nvPr/>
          </p:nvSpPr>
          <p:spPr>
            <a:xfrm>
              <a:off x="244248" y="1663443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30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00" y="1617134"/>
              <a:ext cx="1176866" cy="146473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20753" y="2137832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05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0000" y="1761066"/>
            <a:ext cx="838200" cy="5249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00780" y="2578099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17375E"/>
                </a:solidFill>
                <a:latin typeface="Comic Sans MS"/>
                <a:cs typeface="Comic Sans MS"/>
              </a:rPr>
              <a:t>Travel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90895" y="868051"/>
            <a:ext cx="2088514" cy="736600"/>
          </a:xfrm>
          <a:custGeom>
            <a:avLst/>
            <a:gdLst/>
            <a:ahLst/>
            <a:cxnLst/>
            <a:rect l="l" t="t" r="r" b="b"/>
            <a:pathLst>
              <a:path w="2088514" h="736600">
                <a:moveTo>
                  <a:pt x="23316" y="83237"/>
                </a:moveTo>
                <a:lnTo>
                  <a:pt x="29858" y="50837"/>
                </a:lnTo>
                <a:lnTo>
                  <a:pt x="47696" y="24379"/>
                </a:lnTo>
                <a:lnTo>
                  <a:pt x="74154" y="6541"/>
                </a:lnTo>
                <a:lnTo>
                  <a:pt x="106554" y="0"/>
                </a:lnTo>
                <a:lnTo>
                  <a:pt x="367513" y="0"/>
                </a:lnTo>
                <a:lnTo>
                  <a:pt x="883807" y="0"/>
                </a:lnTo>
                <a:lnTo>
                  <a:pt x="2005257" y="0"/>
                </a:lnTo>
                <a:lnTo>
                  <a:pt x="2037657" y="6541"/>
                </a:lnTo>
                <a:lnTo>
                  <a:pt x="2064115" y="24379"/>
                </a:lnTo>
                <a:lnTo>
                  <a:pt x="2081953" y="50837"/>
                </a:lnTo>
                <a:lnTo>
                  <a:pt x="2088494" y="83237"/>
                </a:lnTo>
                <a:lnTo>
                  <a:pt x="2088494" y="291320"/>
                </a:lnTo>
                <a:lnTo>
                  <a:pt x="2088494" y="416173"/>
                </a:lnTo>
                <a:lnTo>
                  <a:pt x="2081953" y="448570"/>
                </a:lnTo>
                <a:lnTo>
                  <a:pt x="2064115" y="475028"/>
                </a:lnTo>
                <a:lnTo>
                  <a:pt x="2037657" y="492866"/>
                </a:lnTo>
                <a:lnTo>
                  <a:pt x="2005257" y="499408"/>
                </a:lnTo>
                <a:lnTo>
                  <a:pt x="883807" y="499408"/>
                </a:lnTo>
                <a:lnTo>
                  <a:pt x="0" y="736311"/>
                </a:lnTo>
                <a:lnTo>
                  <a:pt x="367513" y="499408"/>
                </a:lnTo>
                <a:lnTo>
                  <a:pt x="106554" y="499408"/>
                </a:lnTo>
                <a:lnTo>
                  <a:pt x="74154" y="492866"/>
                </a:lnTo>
                <a:lnTo>
                  <a:pt x="47696" y="475028"/>
                </a:lnTo>
                <a:lnTo>
                  <a:pt x="29858" y="448570"/>
                </a:lnTo>
                <a:lnTo>
                  <a:pt x="23316" y="416170"/>
                </a:lnTo>
                <a:lnTo>
                  <a:pt x="23316" y="291320"/>
                </a:lnTo>
                <a:lnTo>
                  <a:pt x="23316" y="83237"/>
                </a:lnTo>
                <a:close/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9642" y="977899"/>
            <a:ext cx="1774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76092"/>
                </a:solidFill>
                <a:latin typeface="Times New Roman"/>
                <a:cs typeface="Times New Roman"/>
              </a:rPr>
              <a:t>Predict</a:t>
            </a:r>
            <a:r>
              <a:rPr sz="16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76092"/>
                </a:solidFill>
                <a:latin typeface="Times New Roman"/>
                <a:cs typeface="Times New Roman"/>
              </a:rPr>
              <a:t>Flight</a:t>
            </a:r>
            <a:r>
              <a:rPr sz="16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76092"/>
                </a:solidFill>
                <a:latin typeface="Times New Roman"/>
                <a:cs typeface="Times New Roman"/>
              </a:rPr>
              <a:t>Delay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8754" y="806700"/>
            <a:ext cx="1917064" cy="848994"/>
            <a:chOff x="208754" y="806700"/>
            <a:chExt cx="1917064" cy="848994"/>
          </a:xfrm>
        </p:grpSpPr>
        <p:sp>
          <p:nvSpPr>
            <p:cNvPr id="13" name="object 13"/>
            <p:cNvSpPr/>
            <p:nvPr/>
          </p:nvSpPr>
          <p:spPr>
            <a:xfrm>
              <a:off x="221454" y="819400"/>
              <a:ext cx="1891664" cy="823594"/>
            </a:xfrm>
            <a:custGeom>
              <a:avLst/>
              <a:gdLst/>
              <a:ahLst/>
              <a:cxnLst/>
              <a:rect l="l" t="t" r="r" b="b"/>
              <a:pathLst>
                <a:path w="1891664" h="823594">
                  <a:moveTo>
                    <a:pt x="1576073" y="576825"/>
                  </a:moveTo>
                  <a:lnTo>
                    <a:pt x="1103251" y="576825"/>
                  </a:lnTo>
                  <a:lnTo>
                    <a:pt x="1198453" y="823226"/>
                  </a:lnTo>
                  <a:lnTo>
                    <a:pt x="1576073" y="576825"/>
                  </a:lnTo>
                  <a:close/>
                </a:path>
                <a:path w="1891664" h="823594">
                  <a:moveTo>
                    <a:pt x="1795150" y="0"/>
                  </a:moveTo>
                  <a:lnTo>
                    <a:pt x="96138" y="0"/>
                  </a:lnTo>
                  <a:lnTo>
                    <a:pt x="58717" y="7555"/>
                  </a:lnTo>
                  <a:lnTo>
                    <a:pt x="28158" y="28158"/>
                  </a:lnTo>
                  <a:lnTo>
                    <a:pt x="7555" y="58717"/>
                  </a:lnTo>
                  <a:lnTo>
                    <a:pt x="0" y="96138"/>
                  </a:lnTo>
                  <a:lnTo>
                    <a:pt x="0" y="480688"/>
                  </a:lnTo>
                  <a:lnTo>
                    <a:pt x="7555" y="518107"/>
                  </a:lnTo>
                  <a:lnTo>
                    <a:pt x="28158" y="548666"/>
                  </a:lnTo>
                  <a:lnTo>
                    <a:pt x="58717" y="569270"/>
                  </a:lnTo>
                  <a:lnTo>
                    <a:pt x="96138" y="576825"/>
                  </a:lnTo>
                  <a:lnTo>
                    <a:pt x="1795150" y="576825"/>
                  </a:lnTo>
                  <a:lnTo>
                    <a:pt x="1832571" y="569270"/>
                  </a:lnTo>
                  <a:lnTo>
                    <a:pt x="1863130" y="548666"/>
                  </a:lnTo>
                  <a:lnTo>
                    <a:pt x="1883734" y="518107"/>
                  </a:lnTo>
                  <a:lnTo>
                    <a:pt x="1891289" y="480688"/>
                  </a:lnTo>
                  <a:lnTo>
                    <a:pt x="1891289" y="96138"/>
                  </a:lnTo>
                  <a:lnTo>
                    <a:pt x="1883734" y="58717"/>
                  </a:lnTo>
                  <a:lnTo>
                    <a:pt x="1863130" y="28158"/>
                  </a:lnTo>
                  <a:lnTo>
                    <a:pt x="1832571" y="7555"/>
                  </a:lnTo>
                  <a:lnTo>
                    <a:pt x="179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1454" y="819400"/>
              <a:ext cx="1891664" cy="823594"/>
            </a:xfrm>
            <a:custGeom>
              <a:avLst/>
              <a:gdLst/>
              <a:ahLst/>
              <a:cxnLst/>
              <a:rect l="l" t="t" r="r" b="b"/>
              <a:pathLst>
                <a:path w="1891664" h="823594">
                  <a:moveTo>
                    <a:pt x="0" y="96138"/>
                  </a:moveTo>
                  <a:lnTo>
                    <a:pt x="7555" y="58717"/>
                  </a:lnTo>
                  <a:lnTo>
                    <a:pt x="28158" y="28158"/>
                  </a:lnTo>
                  <a:lnTo>
                    <a:pt x="58717" y="7555"/>
                  </a:lnTo>
                  <a:lnTo>
                    <a:pt x="96138" y="0"/>
                  </a:lnTo>
                  <a:lnTo>
                    <a:pt x="1103252" y="0"/>
                  </a:lnTo>
                  <a:lnTo>
                    <a:pt x="1576074" y="0"/>
                  </a:lnTo>
                  <a:lnTo>
                    <a:pt x="1795151" y="0"/>
                  </a:lnTo>
                  <a:lnTo>
                    <a:pt x="1832572" y="7555"/>
                  </a:lnTo>
                  <a:lnTo>
                    <a:pt x="1863130" y="28158"/>
                  </a:lnTo>
                  <a:lnTo>
                    <a:pt x="1883733" y="58717"/>
                  </a:lnTo>
                  <a:lnTo>
                    <a:pt x="1891289" y="96138"/>
                  </a:lnTo>
                  <a:lnTo>
                    <a:pt x="1891289" y="336481"/>
                  </a:lnTo>
                  <a:lnTo>
                    <a:pt x="1891289" y="480688"/>
                  </a:lnTo>
                  <a:lnTo>
                    <a:pt x="1883733" y="518107"/>
                  </a:lnTo>
                  <a:lnTo>
                    <a:pt x="1863130" y="548666"/>
                  </a:lnTo>
                  <a:lnTo>
                    <a:pt x="1832572" y="569269"/>
                  </a:lnTo>
                  <a:lnTo>
                    <a:pt x="1795151" y="576825"/>
                  </a:lnTo>
                  <a:lnTo>
                    <a:pt x="1576074" y="576825"/>
                  </a:lnTo>
                  <a:lnTo>
                    <a:pt x="1198453" y="823226"/>
                  </a:lnTo>
                  <a:lnTo>
                    <a:pt x="1103252" y="576825"/>
                  </a:lnTo>
                  <a:lnTo>
                    <a:pt x="96138" y="576825"/>
                  </a:lnTo>
                  <a:lnTo>
                    <a:pt x="58717" y="569269"/>
                  </a:lnTo>
                  <a:lnTo>
                    <a:pt x="28158" y="548666"/>
                  </a:lnTo>
                  <a:lnTo>
                    <a:pt x="7555" y="518107"/>
                  </a:lnTo>
                  <a:lnTo>
                    <a:pt x="0" y="480686"/>
                  </a:lnTo>
                  <a:lnTo>
                    <a:pt x="0" y="336481"/>
                  </a:lnTo>
                  <a:lnTo>
                    <a:pt x="0" y="96138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22561" y="960966"/>
            <a:ext cx="1489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76092"/>
                </a:solidFill>
                <a:latin typeface="Times New Roman"/>
                <a:cs typeface="Times New Roman"/>
              </a:rPr>
              <a:t>Dynamic</a:t>
            </a:r>
            <a:r>
              <a:rPr sz="1600" b="1" spc="-5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76092"/>
                </a:solidFill>
                <a:latin typeface="Times New Roman"/>
                <a:cs typeface="Times New Roman"/>
              </a:rPr>
              <a:t>Pricing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1666" y="3733800"/>
            <a:ext cx="2661920" cy="1473200"/>
            <a:chOff x="211666" y="3733800"/>
            <a:chExt cx="2661920" cy="1473200"/>
          </a:xfrm>
        </p:grpSpPr>
        <p:sp>
          <p:nvSpPr>
            <p:cNvPr id="17" name="object 17"/>
            <p:cNvSpPr/>
            <p:nvPr/>
          </p:nvSpPr>
          <p:spPr>
            <a:xfrm>
              <a:off x="271075" y="3785980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30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66" y="3733800"/>
              <a:ext cx="1168400" cy="147320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50155" y="4262966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06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1121" y="4754032"/>
            <a:ext cx="124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C0504D"/>
                </a:solidFill>
                <a:latin typeface="Comic Sans MS"/>
                <a:cs typeface="Comic Sans MS"/>
              </a:rPr>
              <a:t>Healthcare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06500" y="3793066"/>
            <a:ext cx="1401445" cy="2371090"/>
            <a:chOff x="1206500" y="3793066"/>
            <a:chExt cx="1401445" cy="237109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8667" y="3793066"/>
              <a:ext cx="999066" cy="999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19200" y="5177358"/>
              <a:ext cx="1288415" cy="974090"/>
            </a:xfrm>
            <a:custGeom>
              <a:avLst/>
              <a:gdLst/>
              <a:ahLst/>
              <a:cxnLst/>
              <a:rect l="l" t="t" r="r" b="b"/>
              <a:pathLst>
                <a:path w="1288414" h="974089">
                  <a:moveTo>
                    <a:pt x="1202693" y="461441"/>
                  </a:moveTo>
                  <a:lnTo>
                    <a:pt x="85374" y="461441"/>
                  </a:lnTo>
                  <a:lnTo>
                    <a:pt x="52142" y="468150"/>
                  </a:lnTo>
                  <a:lnTo>
                    <a:pt x="25005" y="486447"/>
                  </a:lnTo>
                  <a:lnTo>
                    <a:pt x="6709" y="513584"/>
                  </a:lnTo>
                  <a:lnTo>
                    <a:pt x="0" y="546816"/>
                  </a:lnTo>
                  <a:lnTo>
                    <a:pt x="0" y="888302"/>
                  </a:lnTo>
                  <a:lnTo>
                    <a:pt x="6709" y="921534"/>
                  </a:lnTo>
                  <a:lnTo>
                    <a:pt x="25005" y="948671"/>
                  </a:lnTo>
                  <a:lnTo>
                    <a:pt x="52142" y="966968"/>
                  </a:lnTo>
                  <a:lnTo>
                    <a:pt x="85374" y="973677"/>
                  </a:lnTo>
                  <a:lnTo>
                    <a:pt x="1202693" y="973677"/>
                  </a:lnTo>
                  <a:lnTo>
                    <a:pt x="1235925" y="966968"/>
                  </a:lnTo>
                  <a:lnTo>
                    <a:pt x="1263062" y="948671"/>
                  </a:lnTo>
                  <a:lnTo>
                    <a:pt x="1281359" y="921534"/>
                  </a:lnTo>
                  <a:lnTo>
                    <a:pt x="1288068" y="888302"/>
                  </a:lnTo>
                  <a:lnTo>
                    <a:pt x="1288068" y="546816"/>
                  </a:lnTo>
                  <a:lnTo>
                    <a:pt x="1281359" y="513584"/>
                  </a:lnTo>
                  <a:lnTo>
                    <a:pt x="1263062" y="486447"/>
                  </a:lnTo>
                  <a:lnTo>
                    <a:pt x="1235925" y="468150"/>
                  </a:lnTo>
                  <a:lnTo>
                    <a:pt x="1202693" y="461441"/>
                  </a:lnTo>
                  <a:close/>
                </a:path>
                <a:path w="1288414" h="974089">
                  <a:moveTo>
                    <a:pt x="494733" y="0"/>
                  </a:moveTo>
                  <a:lnTo>
                    <a:pt x="214678" y="461441"/>
                  </a:lnTo>
                  <a:lnTo>
                    <a:pt x="536694" y="461441"/>
                  </a:lnTo>
                  <a:lnTo>
                    <a:pt x="494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9200" y="5177358"/>
              <a:ext cx="1288415" cy="974090"/>
            </a:xfrm>
            <a:custGeom>
              <a:avLst/>
              <a:gdLst/>
              <a:ahLst/>
              <a:cxnLst/>
              <a:rect l="l" t="t" r="r" b="b"/>
              <a:pathLst>
                <a:path w="1288414" h="974089">
                  <a:moveTo>
                    <a:pt x="0" y="546816"/>
                  </a:moveTo>
                  <a:lnTo>
                    <a:pt x="6709" y="513584"/>
                  </a:lnTo>
                  <a:lnTo>
                    <a:pt x="25005" y="486447"/>
                  </a:lnTo>
                  <a:lnTo>
                    <a:pt x="52142" y="468151"/>
                  </a:lnTo>
                  <a:lnTo>
                    <a:pt x="85373" y="461441"/>
                  </a:lnTo>
                  <a:lnTo>
                    <a:pt x="214678" y="461441"/>
                  </a:lnTo>
                  <a:lnTo>
                    <a:pt x="494734" y="0"/>
                  </a:lnTo>
                  <a:lnTo>
                    <a:pt x="536695" y="461441"/>
                  </a:lnTo>
                  <a:lnTo>
                    <a:pt x="1202694" y="461441"/>
                  </a:lnTo>
                  <a:lnTo>
                    <a:pt x="1235925" y="468151"/>
                  </a:lnTo>
                  <a:lnTo>
                    <a:pt x="1263062" y="486447"/>
                  </a:lnTo>
                  <a:lnTo>
                    <a:pt x="1281358" y="513584"/>
                  </a:lnTo>
                  <a:lnTo>
                    <a:pt x="1288068" y="546816"/>
                  </a:lnTo>
                  <a:lnTo>
                    <a:pt x="1288068" y="674873"/>
                  </a:lnTo>
                  <a:lnTo>
                    <a:pt x="1288068" y="888302"/>
                  </a:lnTo>
                  <a:lnTo>
                    <a:pt x="1281358" y="921534"/>
                  </a:lnTo>
                  <a:lnTo>
                    <a:pt x="1263062" y="948671"/>
                  </a:lnTo>
                  <a:lnTo>
                    <a:pt x="1235925" y="966967"/>
                  </a:lnTo>
                  <a:lnTo>
                    <a:pt x="1202694" y="973676"/>
                  </a:lnTo>
                  <a:lnTo>
                    <a:pt x="536695" y="973676"/>
                  </a:lnTo>
                  <a:lnTo>
                    <a:pt x="214678" y="973676"/>
                  </a:lnTo>
                  <a:lnTo>
                    <a:pt x="85373" y="973676"/>
                  </a:lnTo>
                  <a:lnTo>
                    <a:pt x="52142" y="966967"/>
                  </a:lnTo>
                  <a:lnTo>
                    <a:pt x="25005" y="948671"/>
                  </a:lnTo>
                  <a:lnTo>
                    <a:pt x="6709" y="921534"/>
                  </a:lnTo>
                  <a:lnTo>
                    <a:pt x="0" y="888302"/>
                  </a:lnTo>
                  <a:lnTo>
                    <a:pt x="0" y="674873"/>
                  </a:lnTo>
                  <a:lnTo>
                    <a:pt x="0" y="546814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399937" y="5626099"/>
            <a:ext cx="92710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28270">
              <a:lnSpc>
                <a:spcPct val="100699"/>
              </a:lnSpc>
              <a:spcBef>
                <a:spcPts val="85"/>
              </a:spcBef>
            </a:pPr>
            <a:r>
              <a:rPr sz="16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Disease Prediction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734" y="5103670"/>
            <a:ext cx="1290955" cy="1061085"/>
            <a:chOff x="74734" y="5103670"/>
            <a:chExt cx="1290955" cy="1061085"/>
          </a:xfrm>
        </p:grpSpPr>
        <p:sp>
          <p:nvSpPr>
            <p:cNvPr id="27" name="object 27"/>
            <p:cNvSpPr/>
            <p:nvPr/>
          </p:nvSpPr>
          <p:spPr>
            <a:xfrm>
              <a:off x="87434" y="5116370"/>
              <a:ext cx="1265555" cy="1035685"/>
            </a:xfrm>
            <a:custGeom>
              <a:avLst/>
              <a:gdLst/>
              <a:ahLst/>
              <a:cxnLst/>
              <a:rect l="l" t="t" r="r" b="b"/>
              <a:pathLst>
                <a:path w="1265555" h="1035685">
                  <a:moveTo>
                    <a:pt x="951880" y="466867"/>
                  </a:moveTo>
                  <a:lnTo>
                    <a:pt x="94721" y="466867"/>
                  </a:lnTo>
                  <a:lnTo>
                    <a:pt x="57851" y="474311"/>
                  </a:lnTo>
                  <a:lnTo>
                    <a:pt x="27743" y="494611"/>
                  </a:lnTo>
                  <a:lnTo>
                    <a:pt x="7443" y="524719"/>
                  </a:lnTo>
                  <a:lnTo>
                    <a:pt x="0" y="561590"/>
                  </a:lnTo>
                  <a:lnTo>
                    <a:pt x="0" y="940469"/>
                  </a:lnTo>
                  <a:lnTo>
                    <a:pt x="7443" y="977339"/>
                  </a:lnTo>
                  <a:lnTo>
                    <a:pt x="27743" y="1007448"/>
                  </a:lnTo>
                  <a:lnTo>
                    <a:pt x="57851" y="1027748"/>
                  </a:lnTo>
                  <a:lnTo>
                    <a:pt x="94721" y="1035192"/>
                  </a:lnTo>
                  <a:lnTo>
                    <a:pt x="951880" y="1035192"/>
                  </a:lnTo>
                  <a:lnTo>
                    <a:pt x="988750" y="1027748"/>
                  </a:lnTo>
                  <a:lnTo>
                    <a:pt x="1018858" y="1007448"/>
                  </a:lnTo>
                  <a:lnTo>
                    <a:pt x="1039158" y="977339"/>
                  </a:lnTo>
                  <a:lnTo>
                    <a:pt x="1046601" y="940469"/>
                  </a:lnTo>
                  <a:lnTo>
                    <a:pt x="1046601" y="561590"/>
                  </a:lnTo>
                  <a:lnTo>
                    <a:pt x="1039158" y="524719"/>
                  </a:lnTo>
                  <a:lnTo>
                    <a:pt x="1018858" y="494611"/>
                  </a:lnTo>
                  <a:lnTo>
                    <a:pt x="988750" y="474311"/>
                  </a:lnTo>
                  <a:lnTo>
                    <a:pt x="951880" y="466867"/>
                  </a:lnTo>
                  <a:close/>
                </a:path>
                <a:path w="1265555" h="1035685">
                  <a:moveTo>
                    <a:pt x="1265498" y="0"/>
                  </a:moveTo>
                  <a:lnTo>
                    <a:pt x="610517" y="466867"/>
                  </a:lnTo>
                  <a:lnTo>
                    <a:pt x="872168" y="466867"/>
                  </a:lnTo>
                  <a:lnTo>
                    <a:pt x="1265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7434" y="5116370"/>
              <a:ext cx="1265555" cy="1035685"/>
            </a:xfrm>
            <a:custGeom>
              <a:avLst/>
              <a:gdLst/>
              <a:ahLst/>
              <a:cxnLst/>
              <a:rect l="l" t="t" r="r" b="b"/>
              <a:pathLst>
                <a:path w="1265555" h="1035685">
                  <a:moveTo>
                    <a:pt x="0" y="561589"/>
                  </a:moveTo>
                  <a:lnTo>
                    <a:pt x="7443" y="524719"/>
                  </a:lnTo>
                  <a:lnTo>
                    <a:pt x="27743" y="494610"/>
                  </a:lnTo>
                  <a:lnTo>
                    <a:pt x="57851" y="474311"/>
                  </a:lnTo>
                  <a:lnTo>
                    <a:pt x="94721" y="466867"/>
                  </a:lnTo>
                  <a:lnTo>
                    <a:pt x="610517" y="466867"/>
                  </a:lnTo>
                  <a:lnTo>
                    <a:pt x="1265499" y="0"/>
                  </a:lnTo>
                  <a:lnTo>
                    <a:pt x="872168" y="466867"/>
                  </a:lnTo>
                  <a:lnTo>
                    <a:pt x="951880" y="466867"/>
                  </a:lnTo>
                  <a:lnTo>
                    <a:pt x="988750" y="474311"/>
                  </a:lnTo>
                  <a:lnTo>
                    <a:pt x="1018858" y="494610"/>
                  </a:lnTo>
                  <a:lnTo>
                    <a:pt x="1039158" y="524719"/>
                  </a:lnTo>
                  <a:lnTo>
                    <a:pt x="1046602" y="561589"/>
                  </a:lnTo>
                  <a:lnTo>
                    <a:pt x="1046602" y="703669"/>
                  </a:lnTo>
                  <a:lnTo>
                    <a:pt x="1046602" y="940469"/>
                  </a:lnTo>
                  <a:lnTo>
                    <a:pt x="1039158" y="977339"/>
                  </a:lnTo>
                  <a:lnTo>
                    <a:pt x="1018858" y="1007447"/>
                  </a:lnTo>
                  <a:lnTo>
                    <a:pt x="988750" y="1027747"/>
                  </a:lnTo>
                  <a:lnTo>
                    <a:pt x="951880" y="1035191"/>
                  </a:lnTo>
                  <a:lnTo>
                    <a:pt x="872168" y="1035191"/>
                  </a:lnTo>
                  <a:lnTo>
                    <a:pt x="610517" y="1035191"/>
                  </a:lnTo>
                  <a:lnTo>
                    <a:pt x="94721" y="1035191"/>
                  </a:lnTo>
                  <a:lnTo>
                    <a:pt x="57851" y="1027747"/>
                  </a:lnTo>
                  <a:lnTo>
                    <a:pt x="27743" y="1007447"/>
                  </a:lnTo>
                  <a:lnTo>
                    <a:pt x="7443" y="977339"/>
                  </a:lnTo>
                  <a:lnTo>
                    <a:pt x="0" y="940469"/>
                  </a:lnTo>
                  <a:lnTo>
                    <a:pt x="0" y="703669"/>
                  </a:lnTo>
                  <a:lnTo>
                    <a:pt x="0" y="561588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6086" y="5600699"/>
            <a:ext cx="74993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0795">
              <a:lnSpc>
                <a:spcPct val="100699"/>
              </a:lnSpc>
              <a:spcBef>
                <a:spcPts val="85"/>
              </a:spcBef>
            </a:pPr>
            <a:r>
              <a:rPr sz="16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Medical Imaging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62866" y="2294467"/>
            <a:ext cx="2362200" cy="2336800"/>
            <a:chOff x="3462866" y="2294467"/>
            <a:chExt cx="2362200" cy="2336800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2866" y="2294467"/>
              <a:ext cx="2362200" cy="23368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9199" y="2878667"/>
              <a:ext cx="1862667" cy="12700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3056" y="2326131"/>
              <a:ext cx="2264232" cy="223538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513056" y="2326132"/>
              <a:ext cx="2264410" cy="2235835"/>
            </a:xfrm>
            <a:custGeom>
              <a:avLst/>
              <a:gdLst/>
              <a:ahLst/>
              <a:cxnLst/>
              <a:rect l="l" t="t" r="r" b="b"/>
              <a:pathLst>
                <a:path w="2264410" h="2235835">
                  <a:moveTo>
                    <a:pt x="0" y="1117694"/>
                  </a:moveTo>
                  <a:lnTo>
                    <a:pt x="1045" y="1069210"/>
                  </a:lnTo>
                  <a:lnTo>
                    <a:pt x="4155" y="1021255"/>
                  </a:lnTo>
                  <a:lnTo>
                    <a:pt x="9286" y="973868"/>
                  </a:lnTo>
                  <a:lnTo>
                    <a:pt x="16395" y="927094"/>
                  </a:lnTo>
                  <a:lnTo>
                    <a:pt x="25441" y="880972"/>
                  </a:lnTo>
                  <a:lnTo>
                    <a:pt x="36380" y="835546"/>
                  </a:lnTo>
                  <a:lnTo>
                    <a:pt x="49170" y="790858"/>
                  </a:lnTo>
                  <a:lnTo>
                    <a:pt x="63770" y="746948"/>
                  </a:lnTo>
                  <a:lnTo>
                    <a:pt x="80135" y="703860"/>
                  </a:lnTo>
                  <a:lnTo>
                    <a:pt x="98224" y="661635"/>
                  </a:lnTo>
                  <a:lnTo>
                    <a:pt x="117995" y="620314"/>
                  </a:lnTo>
                  <a:lnTo>
                    <a:pt x="139404" y="579941"/>
                  </a:lnTo>
                  <a:lnTo>
                    <a:pt x="162410" y="540556"/>
                  </a:lnTo>
                  <a:lnTo>
                    <a:pt x="186969" y="502203"/>
                  </a:lnTo>
                  <a:lnTo>
                    <a:pt x="213040" y="464922"/>
                  </a:lnTo>
                  <a:lnTo>
                    <a:pt x="240580" y="428756"/>
                  </a:lnTo>
                  <a:lnTo>
                    <a:pt x="269547" y="393746"/>
                  </a:lnTo>
                  <a:lnTo>
                    <a:pt x="299897" y="359935"/>
                  </a:lnTo>
                  <a:lnTo>
                    <a:pt x="331589" y="327365"/>
                  </a:lnTo>
                  <a:lnTo>
                    <a:pt x="364579" y="296077"/>
                  </a:lnTo>
                  <a:lnTo>
                    <a:pt x="398827" y="266113"/>
                  </a:lnTo>
                  <a:lnTo>
                    <a:pt x="434288" y="237516"/>
                  </a:lnTo>
                  <a:lnTo>
                    <a:pt x="470921" y="210327"/>
                  </a:lnTo>
                  <a:lnTo>
                    <a:pt x="508683" y="184588"/>
                  </a:lnTo>
                  <a:lnTo>
                    <a:pt x="547531" y="160341"/>
                  </a:lnTo>
                  <a:lnTo>
                    <a:pt x="587424" y="137628"/>
                  </a:lnTo>
                  <a:lnTo>
                    <a:pt x="628318" y="116492"/>
                  </a:lnTo>
                  <a:lnTo>
                    <a:pt x="670172" y="96973"/>
                  </a:lnTo>
                  <a:lnTo>
                    <a:pt x="712942" y="79114"/>
                  </a:lnTo>
                  <a:lnTo>
                    <a:pt x="756586" y="62957"/>
                  </a:lnTo>
                  <a:lnTo>
                    <a:pt x="801062" y="48544"/>
                  </a:lnTo>
                  <a:lnTo>
                    <a:pt x="846328" y="35916"/>
                  </a:lnTo>
                  <a:lnTo>
                    <a:pt x="892340" y="25117"/>
                  </a:lnTo>
                  <a:lnTo>
                    <a:pt x="939056" y="16186"/>
                  </a:lnTo>
                  <a:lnTo>
                    <a:pt x="986435" y="9167"/>
                  </a:lnTo>
                  <a:lnTo>
                    <a:pt x="1034432" y="4102"/>
                  </a:lnTo>
                  <a:lnTo>
                    <a:pt x="1083007" y="1032"/>
                  </a:lnTo>
                  <a:lnTo>
                    <a:pt x="1132116" y="0"/>
                  </a:lnTo>
                  <a:lnTo>
                    <a:pt x="1181224" y="1032"/>
                  </a:lnTo>
                  <a:lnTo>
                    <a:pt x="1229799" y="4102"/>
                  </a:lnTo>
                  <a:lnTo>
                    <a:pt x="1277796" y="9167"/>
                  </a:lnTo>
                  <a:lnTo>
                    <a:pt x="1325175" y="16186"/>
                  </a:lnTo>
                  <a:lnTo>
                    <a:pt x="1371891" y="25117"/>
                  </a:lnTo>
                  <a:lnTo>
                    <a:pt x="1417903" y="35916"/>
                  </a:lnTo>
                  <a:lnTo>
                    <a:pt x="1463168" y="48544"/>
                  </a:lnTo>
                  <a:lnTo>
                    <a:pt x="1507645" y="62957"/>
                  </a:lnTo>
                  <a:lnTo>
                    <a:pt x="1551289" y="79114"/>
                  </a:lnTo>
                  <a:lnTo>
                    <a:pt x="1594059" y="96973"/>
                  </a:lnTo>
                  <a:lnTo>
                    <a:pt x="1635913" y="116492"/>
                  </a:lnTo>
                  <a:lnTo>
                    <a:pt x="1676807" y="137628"/>
                  </a:lnTo>
                  <a:lnTo>
                    <a:pt x="1716700" y="160341"/>
                  </a:lnTo>
                  <a:lnTo>
                    <a:pt x="1755548" y="184588"/>
                  </a:lnTo>
                  <a:lnTo>
                    <a:pt x="1793310" y="210327"/>
                  </a:lnTo>
                  <a:lnTo>
                    <a:pt x="1829943" y="237516"/>
                  </a:lnTo>
                  <a:lnTo>
                    <a:pt x="1865404" y="266113"/>
                  </a:lnTo>
                  <a:lnTo>
                    <a:pt x="1899652" y="296077"/>
                  </a:lnTo>
                  <a:lnTo>
                    <a:pt x="1932642" y="327365"/>
                  </a:lnTo>
                  <a:lnTo>
                    <a:pt x="1964334" y="359935"/>
                  </a:lnTo>
                  <a:lnTo>
                    <a:pt x="1994684" y="393746"/>
                  </a:lnTo>
                  <a:lnTo>
                    <a:pt x="2023651" y="428756"/>
                  </a:lnTo>
                  <a:lnTo>
                    <a:pt x="2051191" y="464922"/>
                  </a:lnTo>
                  <a:lnTo>
                    <a:pt x="2077262" y="502203"/>
                  </a:lnTo>
                  <a:lnTo>
                    <a:pt x="2101821" y="540556"/>
                  </a:lnTo>
                  <a:lnTo>
                    <a:pt x="2124827" y="579941"/>
                  </a:lnTo>
                  <a:lnTo>
                    <a:pt x="2146236" y="620314"/>
                  </a:lnTo>
                  <a:lnTo>
                    <a:pt x="2166007" y="661635"/>
                  </a:lnTo>
                  <a:lnTo>
                    <a:pt x="2184096" y="703860"/>
                  </a:lnTo>
                  <a:lnTo>
                    <a:pt x="2200461" y="746948"/>
                  </a:lnTo>
                  <a:lnTo>
                    <a:pt x="2215061" y="790858"/>
                  </a:lnTo>
                  <a:lnTo>
                    <a:pt x="2227851" y="835546"/>
                  </a:lnTo>
                  <a:lnTo>
                    <a:pt x="2238790" y="880972"/>
                  </a:lnTo>
                  <a:lnTo>
                    <a:pt x="2247836" y="927094"/>
                  </a:lnTo>
                  <a:lnTo>
                    <a:pt x="2254945" y="973868"/>
                  </a:lnTo>
                  <a:lnTo>
                    <a:pt x="2260076" y="1021255"/>
                  </a:lnTo>
                  <a:lnTo>
                    <a:pt x="2263186" y="1069210"/>
                  </a:lnTo>
                  <a:lnTo>
                    <a:pt x="2264232" y="1117694"/>
                  </a:lnTo>
                  <a:lnTo>
                    <a:pt x="2263186" y="1166177"/>
                  </a:lnTo>
                  <a:lnTo>
                    <a:pt x="2260076" y="1214133"/>
                  </a:lnTo>
                  <a:lnTo>
                    <a:pt x="2254945" y="1261519"/>
                  </a:lnTo>
                  <a:lnTo>
                    <a:pt x="2247836" y="1308293"/>
                  </a:lnTo>
                  <a:lnTo>
                    <a:pt x="2238790" y="1354415"/>
                  </a:lnTo>
                  <a:lnTo>
                    <a:pt x="2227851" y="1399841"/>
                  </a:lnTo>
                  <a:lnTo>
                    <a:pt x="2215061" y="1444530"/>
                  </a:lnTo>
                  <a:lnTo>
                    <a:pt x="2200461" y="1488439"/>
                  </a:lnTo>
                  <a:lnTo>
                    <a:pt x="2184096" y="1531528"/>
                  </a:lnTo>
                  <a:lnTo>
                    <a:pt x="2166007" y="1573753"/>
                  </a:lnTo>
                  <a:lnTo>
                    <a:pt x="2146236" y="1615073"/>
                  </a:lnTo>
                  <a:lnTo>
                    <a:pt x="2124827" y="1655447"/>
                  </a:lnTo>
                  <a:lnTo>
                    <a:pt x="2101821" y="1694831"/>
                  </a:lnTo>
                  <a:lnTo>
                    <a:pt x="2077262" y="1733185"/>
                  </a:lnTo>
                  <a:lnTo>
                    <a:pt x="2051191" y="1770466"/>
                  </a:lnTo>
                  <a:lnTo>
                    <a:pt x="2023651" y="1806632"/>
                  </a:lnTo>
                  <a:lnTo>
                    <a:pt x="1994684" y="1841642"/>
                  </a:lnTo>
                  <a:lnTo>
                    <a:pt x="1964334" y="1875453"/>
                  </a:lnTo>
                  <a:lnTo>
                    <a:pt x="1932642" y="1908023"/>
                  </a:lnTo>
                  <a:lnTo>
                    <a:pt x="1899652" y="1939311"/>
                  </a:lnTo>
                  <a:lnTo>
                    <a:pt x="1865404" y="1969275"/>
                  </a:lnTo>
                  <a:lnTo>
                    <a:pt x="1829943" y="1997872"/>
                  </a:lnTo>
                  <a:lnTo>
                    <a:pt x="1793310" y="2025061"/>
                  </a:lnTo>
                  <a:lnTo>
                    <a:pt x="1755548" y="2050800"/>
                  </a:lnTo>
                  <a:lnTo>
                    <a:pt x="1716700" y="2075047"/>
                  </a:lnTo>
                  <a:lnTo>
                    <a:pt x="1676807" y="2097760"/>
                  </a:lnTo>
                  <a:lnTo>
                    <a:pt x="1635913" y="2118896"/>
                  </a:lnTo>
                  <a:lnTo>
                    <a:pt x="1594059" y="2138415"/>
                  </a:lnTo>
                  <a:lnTo>
                    <a:pt x="1551289" y="2156274"/>
                  </a:lnTo>
                  <a:lnTo>
                    <a:pt x="1507645" y="2172431"/>
                  </a:lnTo>
                  <a:lnTo>
                    <a:pt x="1463168" y="2186844"/>
                  </a:lnTo>
                  <a:lnTo>
                    <a:pt x="1417903" y="2199472"/>
                  </a:lnTo>
                  <a:lnTo>
                    <a:pt x="1371891" y="2210271"/>
                  </a:lnTo>
                  <a:lnTo>
                    <a:pt x="1325175" y="2219202"/>
                  </a:lnTo>
                  <a:lnTo>
                    <a:pt x="1277796" y="2226221"/>
                  </a:lnTo>
                  <a:lnTo>
                    <a:pt x="1229799" y="2231286"/>
                  </a:lnTo>
                  <a:lnTo>
                    <a:pt x="1181224" y="2234356"/>
                  </a:lnTo>
                  <a:lnTo>
                    <a:pt x="1132116" y="2235389"/>
                  </a:lnTo>
                  <a:lnTo>
                    <a:pt x="1083007" y="2234356"/>
                  </a:lnTo>
                  <a:lnTo>
                    <a:pt x="1034432" y="2231286"/>
                  </a:lnTo>
                  <a:lnTo>
                    <a:pt x="986435" y="2226221"/>
                  </a:lnTo>
                  <a:lnTo>
                    <a:pt x="939056" y="2219202"/>
                  </a:lnTo>
                  <a:lnTo>
                    <a:pt x="892340" y="2210271"/>
                  </a:lnTo>
                  <a:lnTo>
                    <a:pt x="846328" y="2199472"/>
                  </a:lnTo>
                  <a:lnTo>
                    <a:pt x="801062" y="2186844"/>
                  </a:lnTo>
                  <a:lnTo>
                    <a:pt x="756586" y="2172431"/>
                  </a:lnTo>
                  <a:lnTo>
                    <a:pt x="712942" y="2156274"/>
                  </a:lnTo>
                  <a:lnTo>
                    <a:pt x="670172" y="2138415"/>
                  </a:lnTo>
                  <a:lnTo>
                    <a:pt x="628318" y="2118896"/>
                  </a:lnTo>
                  <a:lnTo>
                    <a:pt x="587424" y="2097760"/>
                  </a:lnTo>
                  <a:lnTo>
                    <a:pt x="547531" y="2075047"/>
                  </a:lnTo>
                  <a:lnTo>
                    <a:pt x="508683" y="2050800"/>
                  </a:lnTo>
                  <a:lnTo>
                    <a:pt x="470921" y="2025061"/>
                  </a:lnTo>
                  <a:lnTo>
                    <a:pt x="434288" y="1997872"/>
                  </a:lnTo>
                  <a:lnTo>
                    <a:pt x="398827" y="1969275"/>
                  </a:lnTo>
                  <a:lnTo>
                    <a:pt x="364579" y="1939311"/>
                  </a:lnTo>
                  <a:lnTo>
                    <a:pt x="331589" y="1908023"/>
                  </a:lnTo>
                  <a:lnTo>
                    <a:pt x="299897" y="1875453"/>
                  </a:lnTo>
                  <a:lnTo>
                    <a:pt x="269547" y="1841642"/>
                  </a:lnTo>
                  <a:lnTo>
                    <a:pt x="240580" y="1806632"/>
                  </a:lnTo>
                  <a:lnTo>
                    <a:pt x="213040" y="1770466"/>
                  </a:lnTo>
                  <a:lnTo>
                    <a:pt x="186969" y="1733185"/>
                  </a:lnTo>
                  <a:lnTo>
                    <a:pt x="162410" y="1694831"/>
                  </a:lnTo>
                  <a:lnTo>
                    <a:pt x="139404" y="1655447"/>
                  </a:lnTo>
                  <a:lnTo>
                    <a:pt x="117995" y="1615073"/>
                  </a:lnTo>
                  <a:lnTo>
                    <a:pt x="98224" y="1573753"/>
                  </a:lnTo>
                  <a:lnTo>
                    <a:pt x="80135" y="1531528"/>
                  </a:lnTo>
                  <a:lnTo>
                    <a:pt x="63770" y="1488439"/>
                  </a:lnTo>
                  <a:lnTo>
                    <a:pt x="49170" y="1444530"/>
                  </a:lnTo>
                  <a:lnTo>
                    <a:pt x="36380" y="1399841"/>
                  </a:lnTo>
                  <a:lnTo>
                    <a:pt x="25441" y="1354415"/>
                  </a:lnTo>
                  <a:lnTo>
                    <a:pt x="16395" y="1308293"/>
                  </a:lnTo>
                  <a:lnTo>
                    <a:pt x="9286" y="1261519"/>
                  </a:lnTo>
                  <a:lnTo>
                    <a:pt x="4155" y="1214133"/>
                  </a:lnTo>
                  <a:lnTo>
                    <a:pt x="1045" y="1166177"/>
                  </a:lnTo>
                  <a:lnTo>
                    <a:pt x="0" y="111769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1532" y="2904066"/>
              <a:ext cx="1778000" cy="5757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0932" y="3208866"/>
              <a:ext cx="1210733" cy="5757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0932" y="3513666"/>
              <a:ext cx="1151466" cy="57573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3949053" y="2967566"/>
            <a:ext cx="13931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-28194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Times New Roman"/>
                <a:cs typeface="Times New Roman"/>
              </a:rPr>
              <a:t>Applications </a:t>
            </a:r>
            <a:r>
              <a:rPr sz="2000" b="1" dirty="0">
                <a:latin typeface="Times New Roman"/>
                <a:cs typeface="Times New Roman"/>
              </a:rPr>
              <a:t>of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Data </a:t>
            </a:r>
            <a:r>
              <a:rPr sz="2000" b="1" spc="-10" dirty="0">
                <a:latin typeface="Times New Roman"/>
                <a:cs typeface="Times New Roman"/>
              </a:rPr>
              <a:t>Science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87132" y="1574800"/>
            <a:ext cx="6134100" cy="3014345"/>
            <a:chOff x="2887132" y="1574800"/>
            <a:chExt cx="6134100" cy="3014345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4867" y="4021666"/>
              <a:ext cx="635000" cy="5672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7132" y="2455332"/>
              <a:ext cx="618066" cy="5842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418966" y="1625128"/>
              <a:ext cx="2589530" cy="1350010"/>
            </a:xfrm>
            <a:custGeom>
              <a:avLst/>
              <a:gdLst/>
              <a:ahLst/>
              <a:cxnLst/>
              <a:rect l="l" t="t" r="r" b="b"/>
              <a:pathLst>
                <a:path w="2589529" h="1350010">
                  <a:moveTo>
                    <a:pt x="0" y="224964"/>
                  </a:moveTo>
                  <a:lnTo>
                    <a:pt x="4570" y="179626"/>
                  </a:lnTo>
                  <a:lnTo>
                    <a:pt x="17678" y="137397"/>
                  </a:lnTo>
                  <a:lnTo>
                    <a:pt x="38420" y="99184"/>
                  </a:lnTo>
                  <a:lnTo>
                    <a:pt x="65890" y="65890"/>
                  </a:lnTo>
                  <a:lnTo>
                    <a:pt x="99184" y="38420"/>
                  </a:lnTo>
                  <a:lnTo>
                    <a:pt x="137397" y="17678"/>
                  </a:lnTo>
                  <a:lnTo>
                    <a:pt x="179625" y="4570"/>
                  </a:lnTo>
                  <a:lnTo>
                    <a:pt x="224963" y="0"/>
                  </a:lnTo>
                  <a:lnTo>
                    <a:pt x="2364304" y="0"/>
                  </a:lnTo>
                  <a:lnTo>
                    <a:pt x="2409642" y="4570"/>
                  </a:lnTo>
                  <a:lnTo>
                    <a:pt x="2451870" y="17678"/>
                  </a:lnTo>
                  <a:lnTo>
                    <a:pt x="2490083" y="38420"/>
                  </a:lnTo>
                  <a:lnTo>
                    <a:pt x="2523377" y="65890"/>
                  </a:lnTo>
                  <a:lnTo>
                    <a:pt x="2550847" y="99184"/>
                  </a:lnTo>
                  <a:lnTo>
                    <a:pt x="2571589" y="137397"/>
                  </a:lnTo>
                  <a:lnTo>
                    <a:pt x="2584697" y="179626"/>
                  </a:lnTo>
                  <a:lnTo>
                    <a:pt x="2589268" y="224964"/>
                  </a:lnTo>
                  <a:lnTo>
                    <a:pt x="2589268" y="1124790"/>
                  </a:lnTo>
                  <a:lnTo>
                    <a:pt x="2584697" y="1170128"/>
                  </a:lnTo>
                  <a:lnTo>
                    <a:pt x="2571589" y="1212356"/>
                  </a:lnTo>
                  <a:lnTo>
                    <a:pt x="2550847" y="1250569"/>
                  </a:lnTo>
                  <a:lnTo>
                    <a:pt x="2523377" y="1283863"/>
                  </a:lnTo>
                  <a:lnTo>
                    <a:pt x="2490083" y="1311333"/>
                  </a:lnTo>
                  <a:lnTo>
                    <a:pt x="2451870" y="1332075"/>
                  </a:lnTo>
                  <a:lnTo>
                    <a:pt x="2409642" y="1345183"/>
                  </a:lnTo>
                  <a:lnTo>
                    <a:pt x="2364304" y="1349754"/>
                  </a:lnTo>
                  <a:lnTo>
                    <a:pt x="224963" y="1349754"/>
                  </a:lnTo>
                  <a:lnTo>
                    <a:pt x="179625" y="1345183"/>
                  </a:lnTo>
                  <a:lnTo>
                    <a:pt x="137397" y="1332075"/>
                  </a:lnTo>
                  <a:lnTo>
                    <a:pt x="99184" y="1311333"/>
                  </a:lnTo>
                  <a:lnTo>
                    <a:pt x="65890" y="1283863"/>
                  </a:lnTo>
                  <a:lnTo>
                    <a:pt x="38420" y="1250569"/>
                  </a:lnTo>
                  <a:lnTo>
                    <a:pt x="17678" y="1212356"/>
                  </a:lnTo>
                  <a:lnTo>
                    <a:pt x="4570" y="1170128"/>
                  </a:lnTo>
                  <a:lnTo>
                    <a:pt x="0" y="1124790"/>
                  </a:lnTo>
                  <a:lnTo>
                    <a:pt x="0" y="224964"/>
                  </a:lnTo>
                  <a:close/>
                </a:path>
              </a:pathLst>
            </a:custGeom>
            <a:ln w="25400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8467" y="1574800"/>
              <a:ext cx="1168400" cy="14732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6698046" y="2103966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07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30994" y="2561166"/>
            <a:ext cx="1257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04A7B"/>
                </a:solidFill>
                <a:latin typeface="Comic Sans MS"/>
                <a:cs typeface="Comic Sans MS"/>
              </a:rPr>
              <a:t>Automation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302577" y="793344"/>
            <a:ext cx="1565275" cy="771525"/>
          </a:xfrm>
          <a:custGeom>
            <a:avLst/>
            <a:gdLst/>
            <a:ahLst/>
            <a:cxnLst/>
            <a:rect l="l" t="t" r="r" b="b"/>
            <a:pathLst>
              <a:path w="1565275" h="771525">
                <a:moveTo>
                  <a:pt x="0" y="79221"/>
                </a:moveTo>
                <a:lnTo>
                  <a:pt x="6225" y="48384"/>
                </a:lnTo>
                <a:lnTo>
                  <a:pt x="23203" y="23203"/>
                </a:lnTo>
                <a:lnTo>
                  <a:pt x="48384" y="6225"/>
                </a:lnTo>
                <a:lnTo>
                  <a:pt x="79221" y="0"/>
                </a:lnTo>
                <a:lnTo>
                  <a:pt x="260797" y="0"/>
                </a:lnTo>
                <a:lnTo>
                  <a:pt x="651992" y="0"/>
                </a:lnTo>
                <a:lnTo>
                  <a:pt x="1485561" y="0"/>
                </a:lnTo>
                <a:lnTo>
                  <a:pt x="1516397" y="6225"/>
                </a:lnTo>
                <a:lnTo>
                  <a:pt x="1541578" y="23203"/>
                </a:lnTo>
                <a:lnTo>
                  <a:pt x="1558556" y="48384"/>
                </a:lnTo>
                <a:lnTo>
                  <a:pt x="1564782" y="79221"/>
                </a:lnTo>
                <a:lnTo>
                  <a:pt x="1564782" y="277266"/>
                </a:lnTo>
                <a:lnTo>
                  <a:pt x="1564782" y="396095"/>
                </a:lnTo>
                <a:lnTo>
                  <a:pt x="1558556" y="426930"/>
                </a:lnTo>
                <a:lnTo>
                  <a:pt x="1541578" y="452111"/>
                </a:lnTo>
                <a:lnTo>
                  <a:pt x="1516397" y="469089"/>
                </a:lnTo>
                <a:lnTo>
                  <a:pt x="1485561" y="475315"/>
                </a:lnTo>
                <a:lnTo>
                  <a:pt x="651992" y="475315"/>
                </a:lnTo>
                <a:lnTo>
                  <a:pt x="340136" y="771508"/>
                </a:lnTo>
                <a:lnTo>
                  <a:pt x="260797" y="475315"/>
                </a:lnTo>
                <a:lnTo>
                  <a:pt x="79221" y="475315"/>
                </a:lnTo>
                <a:lnTo>
                  <a:pt x="48384" y="469089"/>
                </a:lnTo>
                <a:lnTo>
                  <a:pt x="23203" y="452111"/>
                </a:lnTo>
                <a:lnTo>
                  <a:pt x="6225" y="426930"/>
                </a:lnTo>
                <a:lnTo>
                  <a:pt x="0" y="396093"/>
                </a:lnTo>
                <a:lnTo>
                  <a:pt x="0" y="277266"/>
                </a:lnTo>
                <a:lnTo>
                  <a:pt x="0" y="79221"/>
                </a:lnTo>
                <a:close/>
              </a:path>
            </a:pathLst>
          </a:custGeom>
          <a:ln w="25400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767468" y="884766"/>
            <a:ext cx="635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604A7B"/>
                </a:solidFill>
                <a:latin typeface="Times New Roman"/>
                <a:cs typeface="Times New Roman"/>
              </a:rPr>
              <a:t>Robots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67037" y="826646"/>
            <a:ext cx="1651000" cy="698500"/>
          </a:xfrm>
          <a:custGeom>
            <a:avLst/>
            <a:gdLst/>
            <a:ahLst/>
            <a:cxnLst/>
            <a:rect l="l" t="t" r="r" b="b"/>
            <a:pathLst>
              <a:path w="1651000" h="698500">
                <a:moveTo>
                  <a:pt x="0" y="96794"/>
                </a:moveTo>
                <a:lnTo>
                  <a:pt x="7606" y="59117"/>
                </a:lnTo>
                <a:lnTo>
                  <a:pt x="28350" y="28350"/>
                </a:lnTo>
                <a:lnTo>
                  <a:pt x="59117" y="7606"/>
                </a:lnTo>
                <a:lnTo>
                  <a:pt x="96794" y="0"/>
                </a:lnTo>
                <a:lnTo>
                  <a:pt x="962779" y="0"/>
                </a:lnTo>
                <a:lnTo>
                  <a:pt x="1375399" y="0"/>
                </a:lnTo>
                <a:lnTo>
                  <a:pt x="1553685" y="0"/>
                </a:lnTo>
                <a:lnTo>
                  <a:pt x="1591361" y="7606"/>
                </a:lnTo>
                <a:lnTo>
                  <a:pt x="1622128" y="28350"/>
                </a:lnTo>
                <a:lnTo>
                  <a:pt x="1642872" y="59117"/>
                </a:lnTo>
                <a:lnTo>
                  <a:pt x="1650479" y="96794"/>
                </a:lnTo>
                <a:lnTo>
                  <a:pt x="1650479" y="338773"/>
                </a:lnTo>
                <a:lnTo>
                  <a:pt x="1650479" y="483961"/>
                </a:lnTo>
                <a:lnTo>
                  <a:pt x="1642872" y="521636"/>
                </a:lnTo>
                <a:lnTo>
                  <a:pt x="1622128" y="552403"/>
                </a:lnTo>
                <a:lnTo>
                  <a:pt x="1591361" y="573147"/>
                </a:lnTo>
                <a:lnTo>
                  <a:pt x="1553685" y="580754"/>
                </a:lnTo>
                <a:lnTo>
                  <a:pt x="1375399" y="580754"/>
                </a:lnTo>
                <a:lnTo>
                  <a:pt x="1494360" y="698199"/>
                </a:lnTo>
                <a:lnTo>
                  <a:pt x="962779" y="580754"/>
                </a:lnTo>
                <a:lnTo>
                  <a:pt x="96794" y="580754"/>
                </a:lnTo>
                <a:lnTo>
                  <a:pt x="59117" y="573147"/>
                </a:lnTo>
                <a:lnTo>
                  <a:pt x="28350" y="552403"/>
                </a:lnTo>
                <a:lnTo>
                  <a:pt x="7606" y="521636"/>
                </a:lnTo>
                <a:lnTo>
                  <a:pt x="0" y="483959"/>
                </a:lnTo>
                <a:lnTo>
                  <a:pt x="0" y="338773"/>
                </a:lnTo>
                <a:lnTo>
                  <a:pt x="0" y="96794"/>
                </a:lnTo>
                <a:close/>
              </a:path>
            </a:pathLst>
          </a:custGeom>
          <a:ln w="25400">
            <a:solidFill>
              <a:srgbClr val="8064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864433" y="850899"/>
            <a:ext cx="105600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6710" marR="5080" indent="-334645">
              <a:lnSpc>
                <a:spcPct val="100699"/>
              </a:lnSpc>
              <a:spcBef>
                <a:spcPts val="85"/>
              </a:spcBef>
            </a:pPr>
            <a:r>
              <a:rPr sz="1600" b="1" spc="-10" dirty="0">
                <a:solidFill>
                  <a:srgbClr val="604A7B"/>
                </a:solidFill>
                <a:latin typeface="Times New Roman"/>
                <a:cs typeface="Times New Roman"/>
              </a:rPr>
              <a:t>Self-driving </a:t>
            </a:r>
            <a:r>
              <a:rPr sz="1600" b="1" spc="-20" dirty="0">
                <a:solidFill>
                  <a:srgbClr val="604A7B"/>
                </a:solidFill>
                <a:latin typeface="Times New Roman"/>
                <a:cs typeface="Times New Roman"/>
              </a:rPr>
              <a:t>cars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06533" y="1761066"/>
            <a:ext cx="3195955" cy="3429000"/>
            <a:chOff x="5706533" y="1761066"/>
            <a:chExt cx="3195955" cy="3429000"/>
          </a:xfrm>
        </p:grpSpPr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30067" y="1761066"/>
              <a:ext cx="846666" cy="8466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06533" y="2438399"/>
              <a:ext cx="635000" cy="55880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00085" y="3769692"/>
              <a:ext cx="2589530" cy="1361440"/>
            </a:xfrm>
            <a:custGeom>
              <a:avLst/>
              <a:gdLst/>
              <a:ahLst/>
              <a:cxnLst/>
              <a:rect l="l" t="t" r="r" b="b"/>
              <a:pathLst>
                <a:path w="2589529" h="1361439">
                  <a:moveTo>
                    <a:pt x="0" y="226861"/>
                  </a:moveTo>
                  <a:lnTo>
                    <a:pt x="4609" y="181140"/>
                  </a:lnTo>
                  <a:lnTo>
                    <a:pt x="17827" y="138556"/>
                  </a:lnTo>
                  <a:lnTo>
                    <a:pt x="38744" y="100021"/>
                  </a:lnTo>
                  <a:lnTo>
                    <a:pt x="66446" y="66446"/>
                  </a:lnTo>
                  <a:lnTo>
                    <a:pt x="100020" y="38744"/>
                  </a:lnTo>
                  <a:lnTo>
                    <a:pt x="138556" y="17827"/>
                  </a:lnTo>
                  <a:lnTo>
                    <a:pt x="181140" y="4609"/>
                  </a:lnTo>
                  <a:lnTo>
                    <a:pt x="226861" y="0"/>
                  </a:lnTo>
                  <a:lnTo>
                    <a:pt x="2362407" y="0"/>
                  </a:lnTo>
                  <a:lnTo>
                    <a:pt x="2408127" y="4609"/>
                  </a:lnTo>
                  <a:lnTo>
                    <a:pt x="2450711" y="17827"/>
                  </a:lnTo>
                  <a:lnTo>
                    <a:pt x="2489247" y="38744"/>
                  </a:lnTo>
                  <a:lnTo>
                    <a:pt x="2522822" y="66446"/>
                  </a:lnTo>
                  <a:lnTo>
                    <a:pt x="2550523" y="100021"/>
                  </a:lnTo>
                  <a:lnTo>
                    <a:pt x="2571440" y="138556"/>
                  </a:lnTo>
                  <a:lnTo>
                    <a:pt x="2584659" y="181140"/>
                  </a:lnTo>
                  <a:lnTo>
                    <a:pt x="2589268" y="226861"/>
                  </a:lnTo>
                  <a:lnTo>
                    <a:pt x="2589268" y="1134287"/>
                  </a:lnTo>
                  <a:lnTo>
                    <a:pt x="2584659" y="1180007"/>
                  </a:lnTo>
                  <a:lnTo>
                    <a:pt x="2571440" y="1222591"/>
                  </a:lnTo>
                  <a:lnTo>
                    <a:pt x="2550523" y="1261127"/>
                  </a:lnTo>
                  <a:lnTo>
                    <a:pt x="2522822" y="1294702"/>
                  </a:lnTo>
                  <a:lnTo>
                    <a:pt x="2489247" y="1322403"/>
                  </a:lnTo>
                  <a:lnTo>
                    <a:pt x="2450711" y="1343320"/>
                  </a:lnTo>
                  <a:lnTo>
                    <a:pt x="2408127" y="1356539"/>
                  </a:lnTo>
                  <a:lnTo>
                    <a:pt x="2362407" y="1361148"/>
                  </a:lnTo>
                  <a:lnTo>
                    <a:pt x="226861" y="1361148"/>
                  </a:lnTo>
                  <a:lnTo>
                    <a:pt x="181140" y="1356539"/>
                  </a:lnTo>
                  <a:lnTo>
                    <a:pt x="138556" y="1343320"/>
                  </a:lnTo>
                  <a:lnTo>
                    <a:pt x="100020" y="1322403"/>
                  </a:lnTo>
                  <a:lnTo>
                    <a:pt x="66446" y="1294702"/>
                  </a:lnTo>
                  <a:lnTo>
                    <a:pt x="38744" y="1261127"/>
                  </a:lnTo>
                  <a:lnTo>
                    <a:pt x="17827" y="1222591"/>
                  </a:lnTo>
                  <a:lnTo>
                    <a:pt x="4609" y="1180007"/>
                  </a:lnTo>
                  <a:lnTo>
                    <a:pt x="0" y="1134287"/>
                  </a:lnTo>
                  <a:lnTo>
                    <a:pt x="0" y="226861"/>
                  </a:lnTo>
                  <a:close/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39933" y="3716867"/>
              <a:ext cx="1168400" cy="147320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6579166" y="4246032"/>
            <a:ext cx="304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08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456690" y="4559299"/>
            <a:ext cx="103949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40005">
              <a:lnSpc>
                <a:spcPts val="2130"/>
              </a:lnSpc>
              <a:spcBef>
                <a:spcPts val="195"/>
              </a:spcBef>
            </a:pPr>
            <a:r>
              <a:rPr sz="1800" b="1" dirty="0">
                <a:solidFill>
                  <a:srgbClr val="595959"/>
                </a:solidFill>
                <a:latin typeface="Comic Sans MS"/>
                <a:cs typeface="Comic Sans MS"/>
              </a:rPr>
              <a:t>Credit</a:t>
            </a:r>
            <a:r>
              <a:rPr sz="1800" b="1" spc="-65" dirty="0">
                <a:solidFill>
                  <a:srgbClr val="595959"/>
                </a:solidFill>
                <a:latin typeface="Comic Sans MS"/>
                <a:cs typeface="Comic Sans MS"/>
              </a:rPr>
              <a:t> </a:t>
            </a:r>
            <a:r>
              <a:rPr sz="1800" b="1" spc="-50" dirty="0">
                <a:solidFill>
                  <a:srgbClr val="595959"/>
                </a:solidFill>
                <a:latin typeface="Comic Sans MS"/>
                <a:cs typeface="Comic Sans MS"/>
              </a:rPr>
              <a:t>&amp; </a:t>
            </a:r>
            <a:r>
              <a:rPr sz="1800" b="1" spc="-10" dirty="0">
                <a:solidFill>
                  <a:srgbClr val="595959"/>
                </a:solidFill>
                <a:latin typeface="Comic Sans MS"/>
                <a:cs typeface="Comic Sans MS"/>
              </a:rPr>
              <a:t>insurance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162800" y="5232030"/>
            <a:ext cx="1704975" cy="785495"/>
          </a:xfrm>
          <a:custGeom>
            <a:avLst/>
            <a:gdLst/>
            <a:ahLst/>
            <a:cxnLst/>
            <a:rect l="l" t="t" r="r" b="b"/>
            <a:pathLst>
              <a:path w="1704975" h="785495">
                <a:moveTo>
                  <a:pt x="0" y="294380"/>
                </a:moveTo>
                <a:lnTo>
                  <a:pt x="7714" y="256171"/>
                </a:lnTo>
                <a:lnTo>
                  <a:pt x="28750" y="224969"/>
                </a:lnTo>
                <a:lnTo>
                  <a:pt x="59952" y="203932"/>
                </a:lnTo>
                <a:lnTo>
                  <a:pt x="98161" y="196218"/>
                </a:lnTo>
                <a:lnTo>
                  <a:pt x="284093" y="196218"/>
                </a:lnTo>
                <a:lnTo>
                  <a:pt x="708976" y="0"/>
                </a:lnTo>
                <a:lnTo>
                  <a:pt x="710233" y="196218"/>
                </a:lnTo>
                <a:lnTo>
                  <a:pt x="1606399" y="196218"/>
                </a:lnTo>
                <a:lnTo>
                  <a:pt x="1644607" y="203932"/>
                </a:lnTo>
                <a:lnTo>
                  <a:pt x="1675809" y="224969"/>
                </a:lnTo>
                <a:lnTo>
                  <a:pt x="1696846" y="256171"/>
                </a:lnTo>
                <a:lnTo>
                  <a:pt x="1704560" y="294380"/>
                </a:lnTo>
                <a:lnTo>
                  <a:pt x="1704560" y="441619"/>
                </a:lnTo>
                <a:lnTo>
                  <a:pt x="1704560" y="687019"/>
                </a:lnTo>
                <a:lnTo>
                  <a:pt x="1696846" y="725228"/>
                </a:lnTo>
                <a:lnTo>
                  <a:pt x="1675809" y="756429"/>
                </a:lnTo>
                <a:lnTo>
                  <a:pt x="1644607" y="777466"/>
                </a:lnTo>
                <a:lnTo>
                  <a:pt x="1606399" y="785180"/>
                </a:lnTo>
                <a:lnTo>
                  <a:pt x="710233" y="785180"/>
                </a:lnTo>
                <a:lnTo>
                  <a:pt x="284093" y="785180"/>
                </a:lnTo>
                <a:lnTo>
                  <a:pt x="98161" y="785180"/>
                </a:lnTo>
                <a:lnTo>
                  <a:pt x="59952" y="777466"/>
                </a:lnTo>
                <a:lnTo>
                  <a:pt x="28750" y="756429"/>
                </a:lnTo>
                <a:lnTo>
                  <a:pt x="7714" y="725228"/>
                </a:lnTo>
                <a:lnTo>
                  <a:pt x="0" y="687019"/>
                </a:lnTo>
                <a:lnTo>
                  <a:pt x="0" y="441619"/>
                </a:lnTo>
                <a:lnTo>
                  <a:pt x="0" y="294378"/>
                </a:lnTo>
                <a:close/>
              </a:path>
            </a:pathLst>
          </a:custGeom>
          <a:ln w="254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426118" y="5456766"/>
            <a:ext cx="1178560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92405" marR="5080" indent="-180340">
              <a:lnSpc>
                <a:spcPct val="100699"/>
              </a:lnSpc>
              <a:spcBef>
                <a:spcPts val="85"/>
              </a:spcBef>
            </a:pPr>
            <a:r>
              <a:rPr sz="1600" b="1" dirty="0">
                <a:solidFill>
                  <a:srgbClr val="595959"/>
                </a:solidFill>
                <a:latin typeface="Times New Roman"/>
                <a:cs typeface="Times New Roman"/>
              </a:rPr>
              <a:t>Fraud</a:t>
            </a:r>
            <a:r>
              <a:rPr sz="1600" b="1" spc="-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595959"/>
                </a:solidFill>
                <a:latin typeface="Times New Roman"/>
                <a:cs typeface="Times New Roman"/>
              </a:rPr>
              <a:t>&amp;</a:t>
            </a:r>
            <a:r>
              <a:rPr sz="1600" b="1" spc="-20" dirty="0">
                <a:solidFill>
                  <a:srgbClr val="595959"/>
                </a:solidFill>
                <a:latin typeface="Times New Roman"/>
                <a:cs typeface="Times New Roman"/>
              </a:rPr>
              <a:t> risk </a:t>
            </a:r>
            <a:r>
              <a:rPr sz="16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detection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48200" y="5209906"/>
            <a:ext cx="1704975" cy="810260"/>
          </a:xfrm>
          <a:custGeom>
            <a:avLst/>
            <a:gdLst/>
            <a:ahLst/>
            <a:cxnLst/>
            <a:rect l="l" t="t" r="r" b="b"/>
            <a:pathLst>
              <a:path w="1704975" h="810260">
                <a:moveTo>
                  <a:pt x="0" y="319093"/>
                </a:moveTo>
                <a:lnTo>
                  <a:pt x="7714" y="280884"/>
                </a:lnTo>
                <a:lnTo>
                  <a:pt x="28750" y="249682"/>
                </a:lnTo>
                <a:lnTo>
                  <a:pt x="59952" y="228645"/>
                </a:lnTo>
                <a:lnTo>
                  <a:pt x="98161" y="220931"/>
                </a:lnTo>
                <a:lnTo>
                  <a:pt x="994326" y="220931"/>
                </a:lnTo>
                <a:lnTo>
                  <a:pt x="1524508" y="0"/>
                </a:lnTo>
                <a:lnTo>
                  <a:pt x="1420467" y="220931"/>
                </a:lnTo>
                <a:lnTo>
                  <a:pt x="1606399" y="220931"/>
                </a:lnTo>
                <a:lnTo>
                  <a:pt x="1644607" y="228645"/>
                </a:lnTo>
                <a:lnTo>
                  <a:pt x="1675809" y="249682"/>
                </a:lnTo>
                <a:lnTo>
                  <a:pt x="1696846" y="280884"/>
                </a:lnTo>
                <a:lnTo>
                  <a:pt x="1704560" y="319093"/>
                </a:lnTo>
                <a:lnTo>
                  <a:pt x="1704560" y="466331"/>
                </a:lnTo>
                <a:lnTo>
                  <a:pt x="1704560" y="711732"/>
                </a:lnTo>
                <a:lnTo>
                  <a:pt x="1696846" y="749940"/>
                </a:lnTo>
                <a:lnTo>
                  <a:pt x="1675809" y="781142"/>
                </a:lnTo>
                <a:lnTo>
                  <a:pt x="1644607" y="802179"/>
                </a:lnTo>
                <a:lnTo>
                  <a:pt x="1606399" y="809893"/>
                </a:lnTo>
                <a:lnTo>
                  <a:pt x="1420467" y="809893"/>
                </a:lnTo>
                <a:lnTo>
                  <a:pt x="994326" y="809893"/>
                </a:lnTo>
                <a:lnTo>
                  <a:pt x="98161" y="809893"/>
                </a:lnTo>
                <a:lnTo>
                  <a:pt x="59952" y="802179"/>
                </a:lnTo>
                <a:lnTo>
                  <a:pt x="28750" y="781142"/>
                </a:lnTo>
                <a:lnTo>
                  <a:pt x="7714" y="749940"/>
                </a:lnTo>
                <a:lnTo>
                  <a:pt x="0" y="711732"/>
                </a:lnTo>
                <a:lnTo>
                  <a:pt x="0" y="466331"/>
                </a:lnTo>
                <a:lnTo>
                  <a:pt x="0" y="319091"/>
                </a:lnTo>
                <a:close/>
              </a:path>
            </a:pathLst>
          </a:custGeom>
          <a:ln w="2540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042740" y="5456766"/>
            <a:ext cx="916305" cy="51498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39065">
              <a:lnSpc>
                <a:spcPct val="100699"/>
              </a:lnSpc>
              <a:spcBef>
                <a:spcPts val="85"/>
              </a:spcBef>
            </a:pPr>
            <a:r>
              <a:rPr sz="1600" b="1" spc="-10" dirty="0">
                <a:solidFill>
                  <a:srgbClr val="595959"/>
                </a:solidFill>
                <a:latin typeface="Times New Roman"/>
                <a:cs typeface="Times New Roman"/>
              </a:rPr>
              <a:t>Claims prediction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111598" y="3767666"/>
            <a:ext cx="6151880" cy="2396490"/>
            <a:chOff x="2111598" y="3767666"/>
            <a:chExt cx="6151880" cy="2396490"/>
          </a:xfrm>
        </p:grpSpPr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4532" y="3767666"/>
              <a:ext cx="778933" cy="9059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21867" y="3860800"/>
              <a:ext cx="626533" cy="56726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124297" y="5189130"/>
              <a:ext cx="1609725" cy="962025"/>
            </a:xfrm>
            <a:custGeom>
              <a:avLst/>
              <a:gdLst/>
              <a:ahLst/>
              <a:cxnLst/>
              <a:rect l="l" t="t" r="r" b="b"/>
              <a:pathLst>
                <a:path w="1609725" h="962025">
                  <a:moveTo>
                    <a:pt x="1527568" y="470306"/>
                  </a:moveTo>
                  <a:lnTo>
                    <a:pt x="520277" y="470306"/>
                  </a:lnTo>
                  <a:lnTo>
                    <a:pt x="488384" y="476745"/>
                  </a:lnTo>
                  <a:lnTo>
                    <a:pt x="462340" y="494304"/>
                  </a:lnTo>
                  <a:lnTo>
                    <a:pt x="444781" y="520348"/>
                  </a:lnTo>
                  <a:lnTo>
                    <a:pt x="438343" y="552240"/>
                  </a:lnTo>
                  <a:lnTo>
                    <a:pt x="438343" y="879970"/>
                  </a:lnTo>
                  <a:lnTo>
                    <a:pt x="444781" y="911862"/>
                  </a:lnTo>
                  <a:lnTo>
                    <a:pt x="462340" y="937906"/>
                  </a:lnTo>
                  <a:lnTo>
                    <a:pt x="488384" y="955465"/>
                  </a:lnTo>
                  <a:lnTo>
                    <a:pt x="520277" y="961904"/>
                  </a:lnTo>
                  <a:lnTo>
                    <a:pt x="1527568" y="961904"/>
                  </a:lnTo>
                  <a:lnTo>
                    <a:pt x="1559461" y="955465"/>
                  </a:lnTo>
                  <a:lnTo>
                    <a:pt x="1585504" y="937906"/>
                  </a:lnTo>
                  <a:lnTo>
                    <a:pt x="1603064" y="911862"/>
                  </a:lnTo>
                  <a:lnTo>
                    <a:pt x="1609502" y="879970"/>
                  </a:lnTo>
                  <a:lnTo>
                    <a:pt x="1609502" y="552240"/>
                  </a:lnTo>
                  <a:lnTo>
                    <a:pt x="1603064" y="520348"/>
                  </a:lnTo>
                  <a:lnTo>
                    <a:pt x="1585504" y="494304"/>
                  </a:lnTo>
                  <a:lnTo>
                    <a:pt x="1559461" y="476745"/>
                  </a:lnTo>
                  <a:lnTo>
                    <a:pt x="1527568" y="470306"/>
                  </a:lnTo>
                  <a:close/>
                </a:path>
                <a:path w="1609725" h="962025">
                  <a:moveTo>
                    <a:pt x="0" y="0"/>
                  </a:moveTo>
                  <a:lnTo>
                    <a:pt x="633535" y="470306"/>
                  </a:lnTo>
                  <a:lnTo>
                    <a:pt x="926326" y="470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24298" y="5189131"/>
              <a:ext cx="1609725" cy="962025"/>
            </a:xfrm>
            <a:custGeom>
              <a:avLst/>
              <a:gdLst/>
              <a:ahLst/>
              <a:cxnLst/>
              <a:rect l="l" t="t" r="r" b="b"/>
              <a:pathLst>
                <a:path w="1609725" h="962025">
                  <a:moveTo>
                    <a:pt x="438342" y="552240"/>
                  </a:moveTo>
                  <a:lnTo>
                    <a:pt x="444780" y="520347"/>
                  </a:lnTo>
                  <a:lnTo>
                    <a:pt x="462340" y="494304"/>
                  </a:lnTo>
                  <a:lnTo>
                    <a:pt x="488383" y="476745"/>
                  </a:lnTo>
                  <a:lnTo>
                    <a:pt x="520276" y="470306"/>
                  </a:lnTo>
                  <a:lnTo>
                    <a:pt x="633535" y="470306"/>
                  </a:lnTo>
                  <a:lnTo>
                    <a:pt x="0" y="0"/>
                  </a:lnTo>
                  <a:lnTo>
                    <a:pt x="926325" y="470306"/>
                  </a:lnTo>
                  <a:lnTo>
                    <a:pt x="1527568" y="470306"/>
                  </a:lnTo>
                  <a:lnTo>
                    <a:pt x="1559460" y="476745"/>
                  </a:lnTo>
                  <a:lnTo>
                    <a:pt x="1585504" y="494304"/>
                  </a:lnTo>
                  <a:lnTo>
                    <a:pt x="1603063" y="520347"/>
                  </a:lnTo>
                  <a:lnTo>
                    <a:pt x="1609502" y="552240"/>
                  </a:lnTo>
                  <a:lnTo>
                    <a:pt x="1609502" y="675137"/>
                  </a:lnTo>
                  <a:lnTo>
                    <a:pt x="1609502" y="879969"/>
                  </a:lnTo>
                  <a:lnTo>
                    <a:pt x="1603063" y="911861"/>
                  </a:lnTo>
                  <a:lnTo>
                    <a:pt x="1585504" y="937905"/>
                  </a:lnTo>
                  <a:lnTo>
                    <a:pt x="1559460" y="955464"/>
                  </a:lnTo>
                  <a:lnTo>
                    <a:pt x="1527568" y="961903"/>
                  </a:lnTo>
                  <a:lnTo>
                    <a:pt x="926325" y="961903"/>
                  </a:lnTo>
                  <a:lnTo>
                    <a:pt x="633535" y="961903"/>
                  </a:lnTo>
                  <a:lnTo>
                    <a:pt x="520276" y="961903"/>
                  </a:lnTo>
                  <a:lnTo>
                    <a:pt x="488383" y="955464"/>
                  </a:lnTo>
                  <a:lnTo>
                    <a:pt x="462340" y="937905"/>
                  </a:lnTo>
                  <a:lnTo>
                    <a:pt x="444780" y="911861"/>
                  </a:lnTo>
                  <a:lnTo>
                    <a:pt x="438342" y="879969"/>
                  </a:lnTo>
                  <a:lnTo>
                    <a:pt x="438342" y="675137"/>
                  </a:lnTo>
                  <a:lnTo>
                    <a:pt x="438342" y="552238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Applications</a:t>
            </a:r>
            <a:r>
              <a:rPr spc="-60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Science</a:t>
            </a:r>
            <a:r>
              <a:rPr spc="-45" dirty="0"/>
              <a:t> </a:t>
            </a:r>
            <a:r>
              <a:rPr spc="-10" dirty="0"/>
              <a:t>(cont…)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720451" y="5761570"/>
            <a:ext cx="85534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C0504D"/>
                </a:solidFill>
                <a:latin typeface="Times New Roman"/>
                <a:cs typeface="Times New Roman"/>
              </a:rPr>
              <a:t>Seeing</a:t>
            </a:r>
            <a:r>
              <a:rPr sz="1600" b="1" spc="-60" dirty="0">
                <a:solidFill>
                  <a:srgbClr val="C0504D"/>
                </a:solidFill>
                <a:latin typeface="Times New Roman"/>
                <a:cs typeface="Times New Roman"/>
              </a:rPr>
              <a:t> </a:t>
            </a:r>
            <a:r>
              <a:rPr sz="1600" b="1" spc="-25" dirty="0">
                <a:solidFill>
                  <a:srgbClr val="C0504D"/>
                </a:solidFill>
                <a:latin typeface="Times New Roman"/>
                <a:cs typeface="Times New Roman"/>
              </a:rPr>
              <a:t>AI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634921" y="1469091"/>
            <a:ext cx="3338829" cy="1077595"/>
            <a:chOff x="1634921" y="1469091"/>
            <a:chExt cx="3338829" cy="1077595"/>
          </a:xfrm>
        </p:grpSpPr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34921" y="2072972"/>
              <a:ext cx="1086859" cy="47310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72282" y="1481791"/>
              <a:ext cx="2088514" cy="736600"/>
            </a:xfrm>
            <a:custGeom>
              <a:avLst/>
              <a:gdLst/>
              <a:ahLst/>
              <a:cxnLst/>
              <a:rect l="l" t="t" r="r" b="b"/>
              <a:pathLst>
                <a:path w="2088514" h="736600">
                  <a:moveTo>
                    <a:pt x="883808" y="499408"/>
                  </a:moveTo>
                  <a:lnTo>
                    <a:pt x="367513" y="499408"/>
                  </a:lnTo>
                  <a:lnTo>
                    <a:pt x="0" y="736311"/>
                  </a:lnTo>
                  <a:lnTo>
                    <a:pt x="883808" y="499408"/>
                  </a:lnTo>
                  <a:close/>
                </a:path>
                <a:path w="2088514" h="736600">
                  <a:moveTo>
                    <a:pt x="2005257" y="0"/>
                  </a:moveTo>
                  <a:lnTo>
                    <a:pt x="106554" y="0"/>
                  </a:lnTo>
                  <a:lnTo>
                    <a:pt x="74154" y="6541"/>
                  </a:lnTo>
                  <a:lnTo>
                    <a:pt x="47696" y="24379"/>
                  </a:lnTo>
                  <a:lnTo>
                    <a:pt x="29858" y="50838"/>
                  </a:lnTo>
                  <a:lnTo>
                    <a:pt x="23317" y="83238"/>
                  </a:lnTo>
                  <a:lnTo>
                    <a:pt x="23317" y="416173"/>
                  </a:lnTo>
                  <a:lnTo>
                    <a:pt x="29858" y="448570"/>
                  </a:lnTo>
                  <a:lnTo>
                    <a:pt x="47696" y="475028"/>
                  </a:lnTo>
                  <a:lnTo>
                    <a:pt x="74154" y="492867"/>
                  </a:lnTo>
                  <a:lnTo>
                    <a:pt x="106554" y="499408"/>
                  </a:lnTo>
                  <a:lnTo>
                    <a:pt x="2005257" y="499408"/>
                  </a:lnTo>
                  <a:lnTo>
                    <a:pt x="2037657" y="492867"/>
                  </a:lnTo>
                  <a:lnTo>
                    <a:pt x="2064115" y="475028"/>
                  </a:lnTo>
                  <a:lnTo>
                    <a:pt x="2081953" y="448570"/>
                  </a:lnTo>
                  <a:lnTo>
                    <a:pt x="2088494" y="416173"/>
                  </a:lnTo>
                  <a:lnTo>
                    <a:pt x="2088494" y="83238"/>
                  </a:lnTo>
                  <a:lnTo>
                    <a:pt x="2081953" y="50838"/>
                  </a:lnTo>
                  <a:lnTo>
                    <a:pt x="2064115" y="24379"/>
                  </a:lnTo>
                  <a:lnTo>
                    <a:pt x="2037657" y="6541"/>
                  </a:lnTo>
                  <a:lnTo>
                    <a:pt x="20052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72283" y="1481791"/>
              <a:ext cx="2088514" cy="736600"/>
            </a:xfrm>
            <a:custGeom>
              <a:avLst/>
              <a:gdLst/>
              <a:ahLst/>
              <a:cxnLst/>
              <a:rect l="l" t="t" r="r" b="b"/>
              <a:pathLst>
                <a:path w="2088514" h="736600">
                  <a:moveTo>
                    <a:pt x="23316" y="83237"/>
                  </a:moveTo>
                  <a:lnTo>
                    <a:pt x="29858" y="50837"/>
                  </a:lnTo>
                  <a:lnTo>
                    <a:pt x="47696" y="24379"/>
                  </a:lnTo>
                  <a:lnTo>
                    <a:pt x="74154" y="6541"/>
                  </a:lnTo>
                  <a:lnTo>
                    <a:pt x="106554" y="0"/>
                  </a:lnTo>
                  <a:lnTo>
                    <a:pt x="367513" y="0"/>
                  </a:lnTo>
                  <a:lnTo>
                    <a:pt x="883807" y="0"/>
                  </a:lnTo>
                  <a:lnTo>
                    <a:pt x="2005257" y="0"/>
                  </a:lnTo>
                  <a:lnTo>
                    <a:pt x="2037657" y="6541"/>
                  </a:lnTo>
                  <a:lnTo>
                    <a:pt x="2064115" y="24379"/>
                  </a:lnTo>
                  <a:lnTo>
                    <a:pt x="2081953" y="50837"/>
                  </a:lnTo>
                  <a:lnTo>
                    <a:pt x="2088494" y="83237"/>
                  </a:lnTo>
                  <a:lnTo>
                    <a:pt x="2088494" y="291320"/>
                  </a:lnTo>
                  <a:lnTo>
                    <a:pt x="2088494" y="416173"/>
                  </a:lnTo>
                  <a:lnTo>
                    <a:pt x="2081953" y="448570"/>
                  </a:lnTo>
                  <a:lnTo>
                    <a:pt x="2064115" y="475028"/>
                  </a:lnTo>
                  <a:lnTo>
                    <a:pt x="2037657" y="492866"/>
                  </a:lnTo>
                  <a:lnTo>
                    <a:pt x="2005257" y="499408"/>
                  </a:lnTo>
                  <a:lnTo>
                    <a:pt x="883807" y="499408"/>
                  </a:lnTo>
                  <a:lnTo>
                    <a:pt x="0" y="736311"/>
                  </a:lnTo>
                  <a:lnTo>
                    <a:pt x="367513" y="499408"/>
                  </a:lnTo>
                  <a:lnTo>
                    <a:pt x="106554" y="499408"/>
                  </a:lnTo>
                  <a:lnTo>
                    <a:pt x="74154" y="492866"/>
                  </a:lnTo>
                  <a:lnTo>
                    <a:pt x="47696" y="475028"/>
                  </a:lnTo>
                  <a:lnTo>
                    <a:pt x="29858" y="448570"/>
                  </a:lnTo>
                  <a:lnTo>
                    <a:pt x="23316" y="416170"/>
                  </a:lnTo>
                  <a:lnTo>
                    <a:pt x="23316" y="291320"/>
                  </a:lnTo>
                  <a:lnTo>
                    <a:pt x="23316" y="83237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028076" y="1587499"/>
            <a:ext cx="1800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376092"/>
                </a:solidFill>
                <a:latin typeface="Times New Roman"/>
                <a:cs typeface="Times New Roman"/>
              </a:rPr>
              <a:t>Best</a:t>
            </a:r>
            <a:r>
              <a:rPr sz="1600" b="1" spc="-3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76092"/>
                </a:solidFill>
                <a:latin typeface="Times New Roman"/>
                <a:cs typeface="Times New Roman"/>
              </a:rPr>
              <a:t>Route</a:t>
            </a:r>
            <a:r>
              <a:rPr sz="1600" b="1" spc="-3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1600" b="1" spc="-10" dirty="0">
                <a:solidFill>
                  <a:srgbClr val="376092"/>
                </a:solidFill>
                <a:latin typeface="Times New Roman"/>
                <a:cs typeface="Times New Roman"/>
              </a:rPr>
              <a:t>Selection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04815" y="962025"/>
            <a:ext cx="8363584" cy="3181350"/>
            <a:chOff x="504815" y="962025"/>
            <a:chExt cx="8363584" cy="3181350"/>
          </a:xfrm>
        </p:grpSpPr>
        <p:sp>
          <p:nvSpPr>
            <p:cNvPr id="4" name="object 4"/>
            <p:cNvSpPr/>
            <p:nvPr/>
          </p:nvSpPr>
          <p:spPr>
            <a:xfrm>
              <a:off x="533399" y="990600"/>
              <a:ext cx="8306434" cy="3124200"/>
            </a:xfrm>
            <a:custGeom>
              <a:avLst/>
              <a:gdLst/>
              <a:ahLst/>
              <a:cxnLst/>
              <a:rect l="l" t="t" r="r" b="b"/>
              <a:pathLst>
                <a:path w="8306434" h="3124200">
                  <a:moveTo>
                    <a:pt x="0" y="585785"/>
                  </a:moveTo>
                  <a:lnTo>
                    <a:pt x="5157" y="541012"/>
                  </a:lnTo>
                  <a:lnTo>
                    <a:pt x="19846" y="499912"/>
                  </a:lnTo>
                  <a:lnTo>
                    <a:pt x="42897" y="463657"/>
                  </a:lnTo>
                  <a:lnTo>
                    <a:pt x="73136" y="433417"/>
                  </a:lnTo>
                  <a:lnTo>
                    <a:pt x="109392" y="410367"/>
                  </a:lnTo>
                  <a:lnTo>
                    <a:pt x="150492" y="395677"/>
                  </a:lnTo>
                  <a:lnTo>
                    <a:pt x="195264" y="390520"/>
                  </a:lnTo>
                  <a:lnTo>
                    <a:pt x="7915280" y="390529"/>
                  </a:lnTo>
                  <a:lnTo>
                    <a:pt x="7915280" y="195264"/>
                  </a:lnTo>
                  <a:lnTo>
                    <a:pt x="7920437" y="150492"/>
                  </a:lnTo>
                  <a:lnTo>
                    <a:pt x="7935127" y="109392"/>
                  </a:lnTo>
                  <a:lnTo>
                    <a:pt x="7958177" y="73136"/>
                  </a:lnTo>
                  <a:lnTo>
                    <a:pt x="7988416" y="42897"/>
                  </a:lnTo>
                  <a:lnTo>
                    <a:pt x="8024672" y="19846"/>
                  </a:lnTo>
                  <a:lnTo>
                    <a:pt x="8065771" y="5157"/>
                  </a:lnTo>
                  <a:lnTo>
                    <a:pt x="8110544" y="0"/>
                  </a:lnTo>
                  <a:lnTo>
                    <a:pt x="8155316" y="5157"/>
                  </a:lnTo>
                  <a:lnTo>
                    <a:pt x="8196416" y="19846"/>
                  </a:lnTo>
                  <a:lnTo>
                    <a:pt x="8232672" y="42897"/>
                  </a:lnTo>
                  <a:lnTo>
                    <a:pt x="8262911" y="73136"/>
                  </a:lnTo>
                  <a:lnTo>
                    <a:pt x="8285962" y="109392"/>
                  </a:lnTo>
                  <a:lnTo>
                    <a:pt x="8300652" y="150492"/>
                  </a:lnTo>
                  <a:lnTo>
                    <a:pt x="8305809" y="195264"/>
                  </a:lnTo>
                  <a:lnTo>
                    <a:pt x="8305800" y="2538415"/>
                  </a:lnTo>
                  <a:lnTo>
                    <a:pt x="8300643" y="2583187"/>
                  </a:lnTo>
                  <a:lnTo>
                    <a:pt x="8285953" y="2624287"/>
                  </a:lnTo>
                  <a:lnTo>
                    <a:pt x="8262902" y="2660543"/>
                  </a:lnTo>
                  <a:lnTo>
                    <a:pt x="8232663" y="2690782"/>
                  </a:lnTo>
                  <a:lnTo>
                    <a:pt x="8196407" y="2713833"/>
                  </a:lnTo>
                  <a:lnTo>
                    <a:pt x="8155307" y="2728522"/>
                  </a:lnTo>
                  <a:lnTo>
                    <a:pt x="8110535" y="2733680"/>
                  </a:lnTo>
                  <a:lnTo>
                    <a:pt x="390528" y="2733680"/>
                  </a:lnTo>
                  <a:lnTo>
                    <a:pt x="390528" y="2928935"/>
                  </a:lnTo>
                  <a:lnTo>
                    <a:pt x="385371" y="2973707"/>
                  </a:lnTo>
                  <a:lnTo>
                    <a:pt x="370681" y="3014807"/>
                  </a:lnTo>
                  <a:lnTo>
                    <a:pt x="347631" y="3051063"/>
                  </a:lnTo>
                  <a:lnTo>
                    <a:pt x="317392" y="3081302"/>
                  </a:lnTo>
                  <a:lnTo>
                    <a:pt x="281136" y="3104353"/>
                  </a:lnTo>
                  <a:lnTo>
                    <a:pt x="240036" y="3119042"/>
                  </a:lnTo>
                  <a:lnTo>
                    <a:pt x="195264" y="3124200"/>
                  </a:lnTo>
                  <a:lnTo>
                    <a:pt x="150492" y="3119042"/>
                  </a:lnTo>
                  <a:lnTo>
                    <a:pt x="109392" y="3104353"/>
                  </a:lnTo>
                  <a:lnTo>
                    <a:pt x="73136" y="3081302"/>
                  </a:lnTo>
                  <a:lnTo>
                    <a:pt x="42897" y="3051063"/>
                  </a:lnTo>
                  <a:lnTo>
                    <a:pt x="19846" y="3014807"/>
                  </a:lnTo>
                  <a:lnTo>
                    <a:pt x="5157" y="2973707"/>
                  </a:lnTo>
                  <a:lnTo>
                    <a:pt x="0" y="2928935"/>
                  </a:lnTo>
                  <a:lnTo>
                    <a:pt x="0" y="585785"/>
                  </a:lnTo>
                  <a:close/>
                </a:path>
                <a:path w="8306434" h="3124200">
                  <a:moveTo>
                    <a:pt x="7915280" y="390529"/>
                  </a:moveTo>
                  <a:lnTo>
                    <a:pt x="8110535" y="390529"/>
                  </a:lnTo>
                  <a:lnTo>
                    <a:pt x="8155307" y="385372"/>
                  </a:lnTo>
                  <a:lnTo>
                    <a:pt x="8196407" y="370682"/>
                  </a:lnTo>
                  <a:lnTo>
                    <a:pt x="8232663" y="347632"/>
                  </a:lnTo>
                  <a:lnTo>
                    <a:pt x="8262902" y="317392"/>
                  </a:lnTo>
                  <a:lnTo>
                    <a:pt x="8285953" y="281137"/>
                  </a:lnTo>
                  <a:lnTo>
                    <a:pt x="8300643" y="240037"/>
                  </a:lnTo>
                  <a:lnTo>
                    <a:pt x="8305800" y="19526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20104" y="1157289"/>
              <a:ext cx="252405" cy="2524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3390" y="1478757"/>
              <a:ext cx="391160" cy="2245995"/>
            </a:xfrm>
            <a:custGeom>
              <a:avLst/>
              <a:gdLst/>
              <a:ahLst/>
              <a:cxnLst/>
              <a:rect l="l" t="t" r="r" b="b"/>
              <a:pathLst>
                <a:path w="391159" h="2245995">
                  <a:moveTo>
                    <a:pt x="195273" y="292892"/>
                  </a:moveTo>
                  <a:lnTo>
                    <a:pt x="195273" y="97627"/>
                  </a:lnTo>
                  <a:lnTo>
                    <a:pt x="202945" y="59626"/>
                  </a:lnTo>
                  <a:lnTo>
                    <a:pt x="254900" y="7672"/>
                  </a:lnTo>
                  <a:lnTo>
                    <a:pt x="292901" y="0"/>
                  </a:lnTo>
                  <a:lnTo>
                    <a:pt x="330902" y="7672"/>
                  </a:lnTo>
                  <a:lnTo>
                    <a:pt x="361934" y="28594"/>
                  </a:lnTo>
                  <a:lnTo>
                    <a:pt x="382856" y="59626"/>
                  </a:lnTo>
                  <a:lnTo>
                    <a:pt x="390528" y="97627"/>
                  </a:lnTo>
                  <a:lnTo>
                    <a:pt x="385371" y="142400"/>
                  </a:lnTo>
                  <a:lnTo>
                    <a:pt x="370681" y="183500"/>
                  </a:lnTo>
                  <a:lnTo>
                    <a:pt x="347631" y="219756"/>
                  </a:lnTo>
                  <a:lnTo>
                    <a:pt x="317392" y="249995"/>
                  </a:lnTo>
                  <a:lnTo>
                    <a:pt x="281136" y="273045"/>
                  </a:lnTo>
                  <a:lnTo>
                    <a:pt x="240036" y="287735"/>
                  </a:lnTo>
                  <a:lnTo>
                    <a:pt x="195264" y="292892"/>
                  </a:lnTo>
                  <a:lnTo>
                    <a:pt x="150492" y="287735"/>
                  </a:lnTo>
                  <a:lnTo>
                    <a:pt x="109392" y="273045"/>
                  </a:lnTo>
                  <a:lnTo>
                    <a:pt x="73136" y="249995"/>
                  </a:lnTo>
                  <a:lnTo>
                    <a:pt x="42897" y="219756"/>
                  </a:lnTo>
                  <a:lnTo>
                    <a:pt x="19846" y="183500"/>
                  </a:lnTo>
                  <a:lnTo>
                    <a:pt x="5157" y="142400"/>
                  </a:lnTo>
                  <a:lnTo>
                    <a:pt x="0" y="97627"/>
                  </a:lnTo>
                </a:path>
                <a:path w="391159" h="2245995">
                  <a:moveTo>
                    <a:pt x="390537" y="97627"/>
                  </a:moveTo>
                  <a:lnTo>
                    <a:pt x="390537" y="2245522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78369" y="1909232"/>
            <a:ext cx="7212330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solidFill>
                  <a:srgbClr val="376092"/>
                </a:solidFill>
              </a:rPr>
              <a:t>How</a:t>
            </a:r>
            <a:r>
              <a:rPr sz="3800" spc="-25" dirty="0">
                <a:solidFill>
                  <a:srgbClr val="376092"/>
                </a:solidFill>
              </a:rPr>
              <a:t> </a:t>
            </a:r>
            <a:r>
              <a:rPr sz="3800" dirty="0">
                <a:solidFill>
                  <a:srgbClr val="376092"/>
                </a:solidFill>
              </a:rPr>
              <a:t>to</a:t>
            </a:r>
            <a:r>
              <a:rPr sz="3800" spc="-30" dirty="0">
                <a:solidFill>
                  <a:srgbClr val="376092"/>
                </a:solidFill>
              </a:rPr>
              <a:t> </a:t>
            </a:r>
            <a:r>
              <a:rPr sz="3800" dirty="0">
                <a:solidFill>
                  <a:srgbClr val="376092"/>
                </a:solidFill>
              </a:rPr>
              <a:t>Do</a:t>
            </a:r>
            <a:r>
              <a:rPr sz="3800" spc="-30" dirty="0">
                <a:solidFill>
                  <a:srgbClr val="376092"/>
                </a:solidFill>
              </a:rPr>
              <a:t> </a:t>
            </a:r>
            <a:r>
              <a:rPr sz="3800" dirty="0">
                <a:solidFill>
                  <a:srgbClr val="376092"/>
                </a:solidFill>
              </a:rPr>
              <a:t>Data</a:t>
            </a:r>
            <a:r>
              <a:rPr sz="3800" spc="-30" dirty="0">
                <a:solidFill>
                  <a:srgbClr val="376092"/>
                </a:solidFill>
              </a:rPr>
              <a:t> </a:t>
            </a:r>
            <a:r>
              <a:rPr sz="3800" spc="-10" dirty="0">
                <a:solidFill>
                  <a:srgbClr val="376092"/>
                </a:solidFill>
              </a:rPr>
              <a:t>Science?</a:t>
            </a:r>
            <a:endParaRPr sz="3800"/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3800" dirty="0">
                <a:solidFill>
                  <a:srgbClr val="376092"/>
                </a:solidFill>
              </a:rPr>
              <a:t>Languages,</a:t>
            </a:r>
            <a:r>
              <a:rPr sz="3800" spc="-170" dirty="0">
                <a:solidFill>
                  <a:srgbClr val="376092"/>
                </a:solidFill>
              </a:rPr>
              <a:t> </a:t>
            </a:r>
            <a:r>
              <a:rPr sz="3800" spc="-40" dirty="0">
                <a:solidFill>
                  <a:srgbClr val="376092"/>
                </a:solidFill>
              </a:rPr>
              <a:t>Tools</a:t>
            </a:r>
            <a:r>
              <a:rPr sz="3800" spc="-110" dirty="0">
                <a:solidFill>
                  <a:srgbClr val="376092"/>
                </a:solidFill>
              </a:rPr>
              <a:t> </a:t>
            </a:r>
            <a:r>
              <a:rPr sz="3800" dirty="0">
                <a:solidFill>
                  <a:srgbClr val="376092"/>
                </a:solidFill>
              </a:rPr>
              <a:t>and</a:t>
            </a:r>
            <a:r>
              <a:rPr sz="3800" spc="-170" dirty="0">
                <a:solidFill>
                  <a:srgbClr val="376092"/>
                </a:solidFill>
              </a:rPr>
              <a:t> </a:t>
            </a:r>
            <a:r>
              <a:rPr sz="3800" spc="-10" dirty="0">
                <a:solidFill>
                  <a:srgbClr val="376092"/>
                </a:solidFill>
              </a:rPr>
              <a:t>Technologies</a:t>
            </a:r>
            <a:endParaRPr sz="3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3754" y="79355"/>
            <a:ext cx="8875395" cy="6192520"/>
            <a:chOff x="93754" y="79355"/>
            <a:chExt cx="8875395" cy="6192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54" y="79355"/>
              <a:ext cx="463639" cy="6309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1" y="673293"/>
              <a:ext cx="3253552" cy="2315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4700" y="3346903"/>
              <a:ext cx="3289961" cy="29247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00867" y="4952999"/>
              <a:ext cx="702733" cy="7027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5132" y="4792133"/>
              <a:ext cx="448733" cy="4402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000" y="4267199"/>
              <a:ext cx="457200" cy="457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1134" y="5033524"/>
              <a:ext cx="383265" cy="37667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Who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spc="-10" dirty="0"/>
              <a:t>Scientist?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20318" y="5372099"/>
            <a:ext cx="135382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-10" dirty="0">
                <a:solidFill>
                  <a:srgbClr val="1F497D"/>
                </a:solidFill>
                <a:latin typeface="Comic Sans MS"/>
                <a:cs typeface="Comic Sans MS"/>
              </a:rPr>
              <a:t>Mathematics</a:t>
            </a:r>
            <a:endParaRPr sz="17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3974" y="5499099"/>
            <a:ext cx="8858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-10" dirty="0">
                <a:solidFill>
                  <a:srgbClr val="1F497D"/>
                </a:solidFill>
                <a:latin typeface="Comic Sans MS"/>
                <a:cs typeface="Comic Sans MS"/>
              </a:rPr>
              <a:t>Business</a:t>
            </a:r>
            <a:endParaRPr sz="1700">
              <a:latin typeface="Comic Sans MS"/>
              <a:cs typeface="Comic Sans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7131" y="3898899"/>
            <a:ext cx="117030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-10" dirty="0">
                <a:solidFill>
                  <a:srgbClr val="1F497D"/>
                </a:solidFill>
                <a:latin typeface="Comic Sans MS"/>
                <a:cs typeface="Comic Sans MS"/>
              </a:rPr>
              <a:t>Technology</a:t>
            </a:r>
            <a:endParaRPr sz="1700">
              <a:latin typeface="Comic Sans MS"/>
              <a:cs typeface="Comic Sans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133" y="846667"/>
            <a:ext cx="4343400" cy="965200"/>
            <a:chOff x="93133" y="846667"/>
            <a:chExt cx="4343400" cy="9652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33" y="846667"/>
              <a:ext cx="4343400" cy="965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133" y="982133"/>
              <a:ext cx="2396067" cy="74506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75364" y="1071032"/>
            <a:ext cx="19786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Scientist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7066" y="651322"/>
            <a:ext cx="720090" cy="1391920"/>
            <a:chOff x="237066" y="651322"/>
            <a:chExt cx="720090" cy="1391920"/>
          </a:xfrm>
        </p:grpSpPr>
        <p:sp>
          <p:nvSpPr>
            <p:cNvPr id="20" name="object 20"/>
            <p:cNvSpPr/>
            <p:nvPr/>
          </p:nvSpPr>
          <p:spPr>
            <a:xfrm>
              <a:off x="420327" y="664022"/>
              <a:ext cx="338455" cy="222250"/>
            </a:xfrm>
            <a:custGeom>
              <a:avLst/>
              <a:gdLst/>
              <a:ahLst/>
              <a:cxnLst/>
              <a:rect l="l" t="t" r="r" b="b"/>
              <a:pathLst>
                <a:path w="338455" h="222250">
                  <a:moveTo>
                    <a:pt x="338116" y="0"/>
                  </a:moveTo>
                  <a:lnTo>
                    <a:pt x="0" y="0"/>
                  </a:lnTo>
                  <a:lnTo>
                    <a:pt x="0" y="221721"/>
                  </a:lnTo>
                  <a:lnTo>
                    <a:pt x="338116" y="221721"/>
                  </a:lnTo>
                  <a:lnTo>
                    <a:pt x="33811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0327" y="664022"/>
              <a:ext cx="338455" cy="222250"/>
            </a:xfrm>
            <a:custGeom>
              <a:avLst/>
              <a:gdLst/>
              <a:ahLst/>
              <a:cxnLst/>
              <a:rect l="l" t="t" r="r" b="b"/>
              <a:pathLst>
                <a:path w="338455" h="222250">
                  <a:moveTo>
                    <a:pt x="0" y="0"/>
                  </a:moveTo>
                  <a:lnTo>
                    <a:pt x="338116" y="0"/>
                  </a:lnTo>
                  <a:lnTo>
                    <a:pt x="338116" y="221722"/>
                  </a:lnTo>
                  <a:lnTo>
                    <a:pt x="0" y="22172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0495" y="17163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495" y="17163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7066" y="838199"/>
              <a:ext cx="719666" cy="9821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866" y="999066"/>
              <a:ext cx="618066" cy="74506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86636" y="1087966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133" y="1862666"/>
            <a:ext cx="2887132" cy="5503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30009" y="1934632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21733" y="1828799"/>
            <a:ext cx="474345" cy="713105"/>
            <a:chOff x="321733" y="1828799"/>
            <a:chExt cx="474345" cy="713105"/>
          </a:xfrm>
        </p:grpSpPr>
        <p:sp>
          <p:nvSpPr>
            <p:cNvPr id="30" name="object 30"/>
            <p:cNvSpPr/>
            <p:nvPr/>
          </p:nvSpPr>
          <p:spPr>
            <a:xfrm>
              <a:off x="420327" y="22149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0327" y="22149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733" y="1828799"/>
              <a:ext cx="474133" cy="55033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93893" y="19092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10066" y="2370667"/>
            <a:ext cx="2895600" cy="1694180"/>
            <a:chOff x="110066" y="2370667"/>
            <a:chExt cx="2895600" cy="1694180"/>
          </a:xfrm>
        </p:grpSpPr>
        <p:sp>
          <p:nvSpPr>
            <p:cNvPr id="35" name="object 35"/>
            <p:cNvSpPr/>
            <p:nvPr/>
          </p:nvSpPr>
          <p:spPr>
            <a:xfrm>
              <a:off x="420326" y="271374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326" y="271374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0495" y="32331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0495" y="32331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544" y="373810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544" y="373810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066" y="2370667"/>
              <a:ext cx="2895600" cy="5588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1733" y="2370667"/>
              <a:ext cx="474133" cy="5588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93893" y="2451099"/>
            <a:ext cx="2279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67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Programming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133" y="2870199"/>
            <a:ext cx="2895600" cy="1083945"/>
            <a:chOff x="93133" y="2870199"/>
            <a:chExt cx="2895600" cy="1083945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33" y="3395132"/>
              <a:ext cx="2895600" cy="5588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33" y="2870199"/>
              <a:ext cx="2887132" cy="55033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53771" y="2950632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38666" y="3395133"/>
            <a:ext cx="474133" cy="5588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513893" y="3475566"/>
            <a:ext cx="1453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562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3266" y="2878667"/>
            <a:ext cx="482600" cy="584200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93892" y="29844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15466" y="2988734"/>
            <a:ext cx="3928532" cy="197273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400697" y="3069166"/>
            <a:ext cx="35706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230" algn="l"/>
                <a:tab pos="899160" algn="l"/>
                <a:tab pos="1833245" algn="l"/>
                <a:tab pos="2146935" algn="l"/>
                <a:tab pos="2428240" algn="l"/>
              </a:tabLst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scientist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professional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54" name="object 54"/>
          <p:cNvSpPr txBox="1"/>
          <p:nvPr/>
        </p:nvSpPr>
        <p:spPr>
          <a:xfrm>
            <a:off x="5400697" y="3348566"/>
            <a:ext cx="3571240" cy="1391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1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180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collecting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analyzing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44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interpreting</a:t>
            </a:r>
            <a:r>
              <a:rPr sz="1800" b="1" spc="4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extremely</a:t>
            </a:r>
            <a:r>
              <a:rPr sz="1800" spc="44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large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amounts</a:t>
            </a:r>
            <a:r>
              <a:rPr sz="1800" spc="38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380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structured</a:t>
            </a:r>
            <a:r>
              <a:rPr sz="1800" spc="385" dirty="0">
                <a:solidFill>
                  <a:srgbClr val="FFFFFF"/>
                </a:solidFill>
                <a:latin typeface="Calibri"/>
                <a:cs typeface="Calibri"/>
              </a:rPr>
              <a:t>   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unstructured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gain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grow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5" y="1952625"/>
            <a:ext cx="6991984" cy="2316480"/>
            <a:chOff x="1038225" y="1952625"/>
            <a:chExt cx="6991984" cy="2316480"/>
          </a:xfrm>
        </p:grpSpPr>
        <p:sp>
          <p:nvSpPr>
            <p:cNvPr id="3" name="object 3"/>
            <p:cNvSpPr/>
            <p:nvPr/>
          </p:nvSpPr>
          <p:spPr>
            <a:xfrm>
              <a:off x="1066800" y="1981200"/>
              <a:ext cx="6934834" cy="2259330"/>
            </a:xfrm>
            <a:custGeom>
              <a:avLst/>
              <a:gdLst/>
              <a:ahLst/>
              <a:cxnLst/>
              <a:rect l="l" t="t" r="r" b="b"/>
              <a:pathLst>
                <a:path w="6934834" h="2259329">
                  <a:moveTo>
                    <a:pt x="0" y="423553"/>
                  </a:moveTo>
                  <a:lnTo>
                    <a:pt x="7197" y="378927"/>
                  </a:lnTo>
                  <a:lnTo>
                    <a:pt x="27240" y="340169"/>
                  </a:lnTo>
                  <a:lnTo>
                    <a:pt x="57803" y="309607"/>
                  </a:lnTo>
                  <a:lnTo>
                    <a:pt x="96560" y="289564"/>
                  </a:lnTo>
                  <a:lnTo>
                    <a:pt x="141186" y="282366"/>
                  </a:lnTo>
                  <a:lnTo>
                    <a:pt x="6651835" y="282373"/>
                  </a:lnTo>
                  <a:lnTo>
                    <a:pt x="6651835" y="141186"/>
                  </a:lnTo>
                  <a:lnTo>
                    <a:pt x="6659032" y="96560"/>
                  </a:lnTo>
                  <a:lnTo>
                    <a:pt x="6679075" y="57803"/>
                  </a:lnTo>
                  <a:lnTo>
                    <a:pt x="6709638" y="27240"/>
                  </a:lnTo>
                  <a:lnTo>
                    <a:pt x="6748395" y="7197"/>
                  </a:lnTo>
                  <a:lnTo>
                    <a:pt x="6793021" y="0"/>
                  </a:lnTo>
                  <a:lnTo>
                    <a:pt x="6837646" y="7197"/>
                  </a:lnTo>
                  <a:lnTo>
                    <a:pt x="6876404" y="27240"/>
                  </a:lnTo>
                  <a:lnTo>
                    <a:pt x="6906967" y="57803"/>
                  </a:lnTo>
                  <a:lnTo>
                    <a:pt x="6927010" y="96560"/>
                  </a:lnTo>
                  <a:lnTo>
                    <a:pt x="6934208" y="141186"/>
                  </a:lnTo>
                  <a:lnTo>
                    <a:pt x="6934200" y="1835407"/>
                  </a:lnTo>
                  <a:lnTo>
                    <a:pt x="6927002" y="1880032"/>
                  </a:lnTo>
                  <a:lnTo>
                    <a:pt x="6906959" y="1918790"/>
                  </a:lnTo>
                  <a:lnTo>
                    <a:pt x="6876396" y="1949353"/>
                  </a:lnTo>
                  <a:lnTo>
                    <a:pt x="6837639" y="1969396"/>
                  </a:lnTo>
                  <a:lnTo>
                    <a:pt x="6793014" y="1976594"/>
                  </a:lnTo>
                  <a:lnTo>
                    <a:pt x="282373" y="1976594"/>
                  </a:lnTo>
                  <a:lnTo>
                    <a:pt x="282373" y="2117773"/>
                  </a:lnTo>
                  <a:lnTo>
                    <a:pt x="275175" y="2162398"/>
                  </a:lnTo>
                  <a:lnTo>
                    <a:pt x="255132" y="2201156"/>
                  </a:lnTo>
                  <a:lnTo>
                    <a:pt x="224569" y="2231719"/>
                  </a:lnTo>
                  <a:lnTo>
                    <a:pt x="185812" y="2251762"/>
                  </a:lnTo>
                  <a:lnTo>
                    <a:pt x="141186" y="2258960"/>
                  </a:lnTo>
                  <a:lnTo>
                    <a:pt x="96560" y="2251762"/>
                  </a:lnTo>
                  <a:lnTo>
                    <a:pt x="57803" y="2231719"/>
                  </a:lnTo>
                  <a:lnTo>
                    <a:pt x="27240" y="2201156"/>
                  </a:lnTo>
                  <a:lnTo>
                    <a:pt x="7197" y="2162398"/>
                  </a:lnTo>
                  <a:lnTo>
                    <a:pt x="0" y="2117773"/>
                  </a:lnTo>
                  <a:lnTo>
                    <a:pt x="0" y="423553"/>
                  </a:lnTo>
                  <a:close/>
                </a:path>
                <a:path w="6934834" h="2259329">
                  <a:moveTo>
                    <a:pt x="6651835" y="282373"/>
                  </a:moveTo>
                  <a:lnTo>
                    <a:pt x="6793014" y="282373"/>
                  </a:lnTo>
                  <a:lnTo>
                    <a:pt x="6837639" y="275176"/>
                  </a:lnTo>
                  <a:lnTo>
                    <a:pt x="6876396" y="255132"/>
                  </a:lnTo>
                  <a:lnTo>
                    <a:pt x="6906959" y="224570"/>
                  </a:lnTo>
                  <a:lnTo>
                    <a:pt x="6927002" y="185812"/>
                  </a:lnTo>
                  <a:lnTo>
                    <a:pt x="6934200" y="141186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0052" y="2093811"/>
              <a:ext cx="198337" cy="198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2334159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6" y="211780"/>
                  </a:moveTo>
                  <a:lnTo>
                    <a:pt x="141186" y="70593"/>
                  </a:lnTo>
                  <a:lnTo>
                    <a:pt x="161862" y="20676"/>
                  </a:lnTo>
                  <a:lnTo>
                    <a:pt x="211779" y="0"/>
                  </a:lnTo>
                  <a:lnTo>
                    <a:pt x="239257" y="5547"/>
                  </a:lnTo>
                  <a:lnTo>
                    <a:pt x="261696" y="20676"/>
                  </a:lnTo>
                  <a:lnTo>
                    <a:pt x="276825" y="43115"/>
                  </a:lnTo>
                  <a:lnTo>
                    <a:pt x="282373" y="70593"/>
                  </a:lnTo>
                  <a:lnTo>
                    <a:pt x="275175" y="115219"/>
                  </a:lnTo>
                  <a:lnTo>
                    <a:pt x="255132" y="153976"/>
                  </a:lnTo>
                  <a:lnTo>
                    <a:pt x="224569" y="184539"/>
                  </a:lnTo>
                  <a:lnTo>
                    <a:pt x="185812" y="204582"/>
                  </a:lnTo>
                  <a:lnTo>
                    <a:pt x="141186" y="211780"/>
                  </a:lnTo>
                  <a:lnTo>
                    <a:pt x="96560" y="204582"/>
                  </a:lnTo>
                  <a:lnTo>
                    <a:pt x="57803" y="184539"/>
                  </a:lnTo>
                  <a:lnTo>
                    <a:pt x="27240" y="153976"/>
                  </a:lnTo>
                  <a:lnTo>
                    <a:pt x="7197" y="115219"/>
                  </a:lnTo>
                  <a:lnTo>
                    <a:pt x="0" y="70593"/>
                  </a:lnTo>
                </a:path>
                <a:path w="282575" h="1623695">
                  <a:moveTo>
                    <a:pt x="282373" y="70593"/>
                  </a:moveTo>
                  <a:lnTo>
                    <a:pt x="282373" y="162363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3054" y="2171699"/>
            <a:ext cx="5222240" cy="14852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829944" marR="5080" indent="-817880">
              <a:lnSpc>
                <a:spcPts val="5730"/>
              </a:lnSpc>
              <a:spcBef>
                <a:spcPts val="229"/>
              </a:spcBef>
            </a:pPr>
            <a:r>
              <a:rPr sz="4800" dirty="0">
                <a:solidFill>
                  <a:srgbClr val="376092"/>
                </a:solidFill>
              </a:rPr>
              <a:t>Course</a:t>
            </a:r>
            <a:r>
              <a:rPr sz="4800" spc="-90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Information </a:t>
            </a:r>
            <a:r>
              <a:rPr sz="4800" dirty="0">
                <a:solidFill>
                  <a:srgbClr val="376092"/>
                </a:solidFill>
              </a:rPr>
              <a:t>and</a:t>
            </a:r>
            <a:r>
              <a:rPr sz="4800" spc="-75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Protocols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0066" y="846667"/>
            <a:ext cx="2937932" cy="609600"/>
            <a:chOff x="110066" y="846667"/>
            <a:chExt cx="2937932" cy="6096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66" y="846667"/>
              <a:ext cx="2937932" cy="609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266" y="905933"/>
              <a:ext cx="1422400" cy="4656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Skill</a:t>
            </a:r>
            <a:r>
              <a:rPr spc="-25" dirty="0"/>
              <a:t> </a:t>
            </a:r>
            <a:r>
              <a:rPr dirty="0"/>
              <a:t>Sets</a:t>
            </a:r>
            <a:r>
              <a:rPr spc="-1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spc="-10" dirty="0"/>
              <a:t>Scientist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2251" y="952499"/>
            <a:ext cx="1163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2400" y="1268253"/>
            <a:ext cx="2895600" cy="2794000"/>
            <a:chOff x="152400" y="1268253"/>
            <a:chExt cx="2895600" cy="2794000"/>
          </a:xfrm>
        </p:grpSpPr>
        <p:sp>
          <p:nvSpPr>
            <p:cNvPr id="10" name="object 10"/>
            <p:cNvSpPr/>
            <p:nvPr/>
          </p:nvSpPr>
          <p:spPr>
            <a:xfrm>
              <a:off x="432270" y="128095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2270" y="128095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3080" y="210010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080" y="210010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8237" y="260089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237" y="260089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3080" y="324135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3080" y="324135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9216" y="373566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9216" y="373566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2285999"/>
              <a:ext cx="2895600" cy="5503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66" y="2294467"/>
              <a:ext cx="465666" cy="55880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08130" y="2374899"/>
            <a:ext cx="2306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34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2400" spc="-89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languages</a:t>
            </a:r>
            <a:endParaRPr sz="2400" baseline="1736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2400" y="3361266"/>
            <a:ext cx="2895600" cy="5588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080330" y="3441699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400" y="2827867"/>
            <a:ext cx="2895600" cy="5588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317660" y="2908299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8666" y="3344333"/>
            <a:ext cx="465666" cy="5588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08130" y="34247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0200" y="2802467"/>
            <a:ext cx="465666" cy="55880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00707" y="2891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0200" y="654304"/>
            <a:ext cx="499745" cy="768350"/>
            <a:chOff x="330200" y="654304"/>
            <a:chExt cx="499745" cy="768350"/>
          </a:xfrm>
        </p:grpSpPr>
        <p:sp>
          <p:nvSpPr>
            <p:cNvPr id="32" name="object 32"/>
            <p:cNvSpPr/>
            <p:nvPr/>
          </p:nvSpPr>
          <p:spPr>
            <a:xfrm>
              <a:off x="435996" y="6670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5996" y="6670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0200" y="838200"/>
              <a:ext cx="499533" cy="584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466" y="872066"/>
              <a:ext cx="389466" cy="47413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08131" y="9186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733" y="1439332"/>
            <a:ext cx="4182745" cy="914400"/>
            <a:chOff x="67733" y="1439332"/>
            <a:chExt cx="4182745" cy="914400"/>
          </a:xfrm>
        </p:grpSpPr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733" y="1439332"/>
              <a:ext cx="4182532" cy="9144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8467" y="1524000"/>
              <a:ext cx="1608667" cy="74506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473280" y="1612899"/>
            <a:ext cx="11931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26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37066" y="1422399"/>
            <a:ext cx="745490" cy="906144"/>
            <a:chOff x="237066" y="1422399"/>
            <a:chExt cx="745490" cy="906144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7066" y="1422399"/>
              <a:ext cx="745066" cy="9059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266" y="1498600"/>
              <a:ext cx="609600" cy="74506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05991" y="1587499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06467" y="2070099"/>
            <a:ext cx="92900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Statistics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399816" y="822733"/>
            <a:ext cx="1501775" cy="1229360"/>
            <a:chOff x="5399816" y="822733"/>
            <a:chExt cx="1501775" cy="1229360"/>
          </a:xfrm>
        </p:grpSpPr>
        <p:sp>
          <p:nvSpPr>
            <p:cNvPr id="47" name="object 47"/>
            <p:cNvSpPr/>
            <p:nvPr/>
          </p:nvSpPr>
          <p:spPr>
            <a:xfrm>
              <a:off x="5412516" y="835433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2600" y="973666"/>
              <a:ext cx="1176866" cy="948266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7148920" y="845695"/>
            <a:ext cx="1501775" cy="1229360"/>
            <a:chOff x="7148920" y="845695"/>
            <a:chExt cx="1501775" cy="1229360"/>
          </a:xfrm>
        </p:grpSpPr>
        <p:sp>
          <p:nvSpPr>
            <p:cNvPr id="50" name="object 50"/>
            <p:cNvSpPr/>
            <p:nvPr/>
          </p:nvSpPr>
          <p:spPr>
            <a:xfrm>
              <a:off x="7161620" y="858395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2067" y="939799"/>
              <a:ext cx="1312332" cy="1007533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272407" y="2120899"/>
            <a:ext cx="117221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5730" marR="5080" indent="-113664">
              <a:lnSpc>
                <a:spcPct val="100000"/>
              </a:lnSpc>
              <a:spcBef>
                <a:spcPts val="130"/>
              </a:spcBef>
            </a:pP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Programming Languages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144271" y="2705461"/>
            <a:ext cx="1501775" cy="1229360"/>
            <a:chOff x="7144271" y="2705461"/>
            <a:chExt cx="1501775" cy="1229360"/>
          </a:xfrm>
        </p:grpSpPr>
        <p:sp>
          <p:nvSpPr>
            <p:cNvPr id="54" name="object 54"/>
            <p:cNvSpPr/>
            <p:nvPr/>
          </p:nvSpPr>
          <p:spPr>
            <a:xfrm>
              <a:off x="7156971" y="2718161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82932" y="2853266"/>
              <a:ext cx="948266" cy="948266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225338" y="3958166"/>
            <a:ext cx="149987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6530" marR="5080" indent="-164465">
              <a:lnSpc>
                <a:spcPct val="100000"/>
              </a:lnSpc>
              <a:spcBef>
                <a:spcPts val="130"/>
              </a:spcBef>
            </a:pP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Data</a:t>
            </a:r>
            <a:r>
              <a:rPr sz="1500" b="1" spc="-30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extraction </a:t>
            </a: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&amp;</a:t>
            </a:r>
            <a:r>
              <a:rPr sz="1500" b="1" spc="-15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processing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127128" y="4583277"/>
            <a:ext cx="1501775" cy="1229360"/>
            <a:chOff x="7127128" y="4583277"/>
            <a:chExt cx="1501775" cy="1229360"/>
          </a:xfrm>
        </p:grpSpPr>
        <p:sp>
          <p:nvSpPr>
            <p:cNvPr id="58" name="object 58"/>
            <p:cNvSpPr/>
            <p:nvPr/>
          </p:nvSpPr>
          <p:spPr>
            <a:xfrm>
              <a:off x="7139828" y="4595977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96667" y="4639733"/>
              <a:ext cx="1405467" cy="115146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205493" y="5863166"/>
            <a:ext cx="138938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81280" marR="5080" indent="-69215">
              <a:lnSpc>
                <a:spcPct val="100000"/>
              </a:lnSpc>
              <a:spcBef>
                <a:spcPts val="130"/>
              </a:spcBef>
            </a:pP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Data</a:t>
            </a:r>
            <a:r>
              <a:rPr sz="1500" b="1" spc="-30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wrangling </a:t>
            </a: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&amp;</a:t>
            </a:r>
            <a:r>
              <a:rPr sz="1500" b="1" spc="-15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exploration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4935770" y="4680305"/>
            <a:ext cx="1501775" cy="1229360"/>
            <a:chOff x="4935770" y="4680305"/>
            <a:chExt cx="1501775" cy="1229360"/>
          </a:xfrm>
        </p:grpSpPr>
        <p:sp>
          <p:nvSpPr>
            <p:cNvPr id="62" name="object 62"/>
            <p:cNvSpPr/>
            <p:nvPr/>
          </p:nvSpPr>
          <p:spPr>
            <a:xfrm>
              <a:off x="4948470" y="4693005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13867" y="4842933"/>
              <a:ext cx="1143000" cy="821266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2654084" y="5939366"/>
            <a:ext cx="161798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Machine</a:t>
            </a:r>
            <a:r>
              <a:rPr sz="1500" b="1" spc="-55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Learning</a:t>
            </a:r>
            <a:endParaRPr sz="1500">
              <a:latin typeface="Comic Sans MS"/>
              <a:cs typeface="Comic Sans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28673" y="4701275"/>
            <a:ext cx="1501775" cy="1229360"/>
            <a:chOff x="428673" y="4701275"/>
            <a:chExt cx="1501775" cy="1229360"/>
          </a:xfrm>
        </p:grpSpPr>
        <p:sp>
          <p:nvSpPr>
            <p:cNvPr id="66" name="object 66"/>
            <p:cNvSpPr/>
            <p:nvPr/>
          </p:nvSpPr>
          <p:spPr>
            <a:xfrm>
              <a:off x="441373" y="4713975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5800" y="4817532"/>
              <a:ext cx="956733" cy="965199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2724594" y="4681970"/>
            <a:ext cx="1501775" cy="1229360"/>
            <a:chOff x="2724594" y="4681970"/>
            <a:chExt cx="1501775" cy="1229360"/>
          </a:xfrm>
        </p:grpSpPr>
        <p:sp>
          <p:nvSpPr>
            <p:cNvPr id="69" name="object 69"/>
            <p:cNvSpPr/>
            <p:nvPr/>
          </p:nvSpPr>
          <p:spPr>
            <a:xfrm>
              <a:off x="2737294" y="4694670"/>
              <a:ext cx="1476375" cy="1203960"/>
            </a:xfrm>
            <a:custGeom>
              <a:avLst/>
              <a:gdLst/>
              <a:ahLst/>
              <a:cxnLst/>
              <a:rect l="l" t="t" r="r" b="b"/>
              <a:pathLst>
                <a:path w="1476375" h="1203960">
                  <a:moveTo>
                    <a:pt x="0" y="200618"/>
                  </a:moveTo>
                  <a:lnTo>
                    <a:pt x="5298" y="154618"/>
                  </a:lnTo>
                  <a:lnTo>
                    <a:pt x="20391" y="112391"/>
                  </a:lnTo>
                  <a:lnTo>
                    <a:pt x="44073" y="75141"/>
                  </a:lnTo>
                  <a:lnTo>
                    <a:pt x="75141" y="44073"/>
                  </a:lnTo>
                  <a:lnTo>
                    <a:pt x="112391" y="20391"/>
                  </a:lnTo>
                  <a:lnTo>
                    <a:pt x="154618" y="5298"/>
                  </a:lnTo>
                  <a:lnTo>
                    <a:pt x="200617" y="0"/>
                  </a:lnTo>
                  <a:lnTo>
                    <a:pt x="1275147" y="0"/>
                  </a:lnTo>
                  <a:lnTo>
                    <a:pt x="1321146" y="5298"/>
                  </a:lnTo>
                  <a:lnTo>
                    <a:pt x="1363373" y="20391"/>
                  </a:lnTo>
                  <a:lnTo>
                    <a:pt x="1400623" y="44073"/>
                  </a:lnTo>
                  <a:lnTo>
                    <a:pt x="1431691" y="75141"/>
                  </a:lnTo>
                  <a:lnTo>
                    <a:pt x="1455373" y="112391"/>
                  </a:lnTo>
                  <a:lnTo>
                    <a:pt x="1470466" y="154618"/>
                  </a:lnTo>
                  <a:lnTo>
                    <a:pt x="1475765" y="200618"/>
                  </a:lnTo>
                  <a:lnTo>
                    <a:pt x="1475765" y="1003063"/>
                  </a:lnTo>
                  <a:lnTo>
                    <a:pt x="1470466" y="1049062"/>
                  </a:lnTo>
                  <a:lnTo>
                    <a:pt x="1455373" y="1091289"/>
                  </a:lnTo>
                  <a:lnTo>
                    <a:pt x="1431691" y="1128539"/>
                  </a:lnTo>
                  <a:lnTo>
                    <a:pt x="1400623" y="1159607"/>
                  </a:lnTo>
                  <a:lnTo>
                    <a:pt x="1363373" y="1183289"/>
                  </a:lnTo>
                  <a:lnTo>
                    <a:pt x="1321146" y="1198382"/>
                  </a:lnTo>
                  <a:lnTo>
                    <a:pt x="1275147" y="1203681"/>
                  </a:lnTo>
                  <a:lnTo>
                    <a:pt x="200617" y="1203681"/>
                  </a:lnTo>
                  <a:lnTo>
                    <a:pt x="154618" y="1198382"/>
                  </a:lnTo>
                  <a:lnTo>
                    <a:pt x="112391" y="1183289"/>
                  </a:lnTo>
                  <a:lnTo>
                    <a:pt x="75141" y="1159607"/>
                  </a:lnTo>
                  <a:lnTo>
                    <a:pt x="44073" y="1128539"/>
                  </a:lnTo>
                  <a:lnTo>
                    <a:pt x="20391" y="1091289"/>
                  </a:lnTo>
                  <a:lnTo>
                    <a:pt x="5298" y="1049062"/>
                  </a:lnTo>
                  <a:lnTo>
                    <a:pt x="0" y="1003063"/>
                  </a:lnTo>
                  <a:lnTo>
                    <a:pt x="0" y="200618"/>
                  </a:lnTo>
                  <a:close/>
                </a:path>
              </a:pathLst>
            </a:custGeom>
            <a:ln w="2540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12532" y="4741333"/>
              <a:ext cx="1159933" cy="1151466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325200" y="5905495"/>
            <a:ext cx="184848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5609" marR="5080" indent="-423545">
              <a:lnSpc>
                <a:spcPct val="100000"/>
              </a:lnSpc>
              <a:spcBef>
                <a:spcPts val="130"/>
              </a:spcBef>
            </a:pP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Big</a:t>
            </a:r>
            <a:r>
              <a:rPr sz="1500" b="1" spc="-25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dirty="0">
                <a:solidFill>
                  <a:srgbClr val="1F497D"/>
                </a:solidFill>
                <a:latin typeface="Comic Sans MS"/>
                <a:cs typeface="Comic Sans MS"/>
              </a:rPr>
              <a:t>Data</a:t>
            </a:r>
            <a:r>
              <a:rPr sz="1500" b="1" spc="-25" dirty="0">
                <a:solidFill>
                  <a:srgbClr val="1F497D"/>
                </a:solidFill>
                <a:latin typeface="Comic Sans MS"/>
                <a:cs typeface="Comic Sans MS"/>
              </a:rPr>
              <a:t>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processing framework</a:t>
            </a:r>
            <a:endParaRPr sz="1500">
              <a:latin typeface="Comic Sans MS"/>
              <a:cs typeface="Comic Sans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72" name="object 72"/>
          <p:cNvSpPr txBox="1"/>
          <p:nvPr/>
        </p:nvSpPr>
        <p:spPr>
          <a:xfrm>
            <a:off x="5106818" y="5863166"/>
            <a:ext cx="1167765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349250">
              <a:lnSpc>
                <a:spcPct val="100000"/>
              </a:lnSpc>
              <a:spcBef>
                <a:spcPts val="130"/>
              </a:spcBef>
            </a:pPr>
            <a:r>
              <a:rPr sz="1500" b="1" spc="-20" dirty="0">
                <a:solidFill>
                  <a:srgbClr val="1F497D"/>
                </a:solidFill>
                <a:latin typeface="Comic Sans MS"/>
                <a:cs typeface="Comic Sans MS"/>
              </a:rPr>
              <a:t>Data </a:t>
            </a:r>
            <a:r>
              <a:rPr sz="1500" b="1" spc="-10" dirty="0">
                <a:solidFill>
                  <a:srgbClr val="1F497D"/>
                </a:solidFill>
                <a:latin typeface="Comic Sans MS"/>
                <a:cs typeface="Comic Sans MS"/>
              </a:rPr>
              <a:t>Visualization</a:t>
            </a:r>
            <a:endParaRPr sz="15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4666" y="838200"/>
            <a:ext cx="2963332" cy="3155785"/>
            <a:chOff x="84666" y="838200"/>
            <a:chExt cx="2963332" cy="31557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66" y="838200"/>
              <a:ext cx="2937932" cy="6180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266" y="905933"/>
              <a:ext cx="1422400" cy="4656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8416" y="27097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8416" y="27097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751" y="329062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751" y="329062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9164" y="3679660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164" y="3679660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66" y="3352799"/>
              <a:ext cx="2887132" cy="55033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Programming</a:t>
            </a:r>
            <a:r>
              <a:rPr spc="-80" dirty="0"/>
              <a:t> </a:t>
            </a:r>
            <a:r>
              <a:rPr dirty="0"/>
              <a:t>Languages</a:t>
            </a:r>
            <a:r>
              <a:rPr spc="-75" dirty="0"/>
              <a:t> </a:t>
            </a:r>
            <a:r>
              <a:rPr dirty="0"/>
              <a:t>for</a:t>
            </a:r>
            <a:r>
              <a:rPr spc="-130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spc="-10" dirty="0"/>
              <a:t>Science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06665" y="3433232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66" y="2827866"/>
            <a:ext cx="2887132" cy="55033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243995" y="2908299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0200" y="3335866"/>
            <a:ext cx="474133" cy="55033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03380" y="3416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0200" y="2802467"/>
            <a:ext cx="465666" cy="5842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01324" y="29167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0200" y="652818"/>
            <a:ext cx="499745" cy="795020"/>
            <a:chOff x="330200" y="652818"/>
            <a:chExt cx="499745" cy="795020"/>
          </a:xfrm>
        </p:grpSpPr>
        <p:sp>
          <p:nvSpPr>
            <p:cNvPr id="27" name="object 27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200" y="838200"/>
              <a:ext cx="499533" cy="609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466" y="905933"/>
              <a:ext cx="389466" cy="46566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08407" y="952499"/>
            <a:ext cx="1597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733" y="1413932"/>
            <a:ext cx="2980267" cy="55880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147792" y="1494366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3266" y="1396999"/>
            <a:ext cx="474133" cy="57573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85668" y="15028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6200" y="1989666"/>
            <a:ext cx="4106545" cy="847090"/>
            <a:chOff x="76200" y="1989666"/>
            <a:chExt cx="4106545" cy="847090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" y="1989666"/>
              <a:ext cx="4106332" cy="84666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800" y="2099733"/>
              <a:ext cx="3327400" cy="651933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853500" y="2171699"/>
            <a:ext cx="296481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23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8600" y="2006600"/>
            <a:ext cx="728345" cy="889000"/>
            <a:chOff x="228600" y="2006600"/>
            <a:chExt cx="728345" cy="889000"/>
          </a:xfrm>
        </p:grpSpPr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600" y="2006600"/>
              <a:ext cx="728133" cy="8890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7866" y="2065866"/>
              <a:ext cx="609600" cy="74506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485896" y="2154766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39266" y="889000"/>
            <a:ext cx="1032933" cy="10160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36607" y="917075"/>
            <a:ext cx="1226392" cy="106412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65333" y="2590800"/>
            <a:ext cx="1193800" cy="770466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5196840" y="2007680"/>
            <a:ext cx="660400" cy="25400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0"/>
              </a:lnSpc>
            </a:pPr>
            <a:r>
              <a:rPr sz="1800" spc="-10" dirty="0">
                <a:latin typeface="Times New Roman"/>
                <a:cs typeface="Times New Roman"/>
              </a:rPr>
              <a:t>Python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40160" y="2069191"/>
            <a:ext cx="165100" cy="25400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5"/>
              </a:lnSpc>
            </a:pPr>
            <a:r>
              <a:rPr sz="1800" spc="-5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53142" y="3504427"/>
            <a:ext cx="431800" cy="254000"/>
          </a:xfrm>
          <a:prstGeom prst="rect">
            <a:avLst/>
          </a:prstGeom>
          <a:solidFill>
            <a:srgbClr val="C0C0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800" spc="-10" dirty="0">
                <a:latin typeface="Times New Roman"/>
                <a:cs typeface="Times New Roman"/>
              </a:rPr>
              <a:t>Julia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09066" y="4207933"/>
            <a:ext cx="1820332" cy="74506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374466" y="3733800"/>
            <a:ext cx="1693332" cy="1693332"/>
          </a:xfrm>
          <a:prstGeom prst="rect">
            <a:avLst/>
          </a:prstGeom>
        </p:spPr>
      </p:pic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5396" y="5651406"/>
            <a:ext cx="1423802" cy="7311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8593" y="3140174"/>
            <a:ext cx="854372" cy="36100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4826000"/>
            <a:ext cx="8991600" cy="1633855"/>
            <a:chOff x="0" y="4826000"/>
            <a:chExt cx="8991600" cy="1633855"/>
          </a:xfrm>
        </p:grpSpPr>
        <p:sp>
          <p:nvSpPr>
            <p:cNvPr id="6" name="object 6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0" y="5325533"/>
              <a:ext cx="1151466" cy="4656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257800"/>
              <a:ext cx="685800" cy="685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5367866"/>
              <a:ext cx="1143000" cy="4233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800" y="5816600"/>
              <a:ext cx="1032933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7733" y="5334000"/>
              <a:ext cx="1481667" cy="431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54200" y="5740400"/>
              <a:ext cx="736600" cy="618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7732" y="5892799"/>
              <a:ext cx="1083733" cy="3386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85733" y="5393266"/>
              <a:ext cx="1024466" cy="3217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5533" y="5333999"/>
              <a:ext cx="1126066" cy="3471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5532" y="4826000"/>
              <a:ext cx="1270000" cy="635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23067" y="4826000"/>
              <a:ext cx="1574800" cy="6350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35400" y="4826000"/>
              <a:ext cx="812800" cy="6350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7266" y="4826000"/>
              <a:ext cx="1032933" cy="635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7733" y="4826000"/>
              <a:ext cx="1397000" cy="6350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2266" y="4826000"/>
              <a:ext cx="1159933" cy="635000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Tools</a:t>
            </a:r>
            <a:r>
              <a:rPr spc="-55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Handling</a:t>
            </a:r>
            <a:r>
              <a:rPr spc="-50" dirty="0"/>
              <a:t> </a:t>
            </a:r>
            <a:r>
              <a:rPr dirty="0"/>
              <a:t>this</a:t>
            </a:r>
            <a:r>
              <a:rPr spc="-55" dirty="0"/>
              <a:t> </a:t>
            </a:r>
            <a:r>
              <a:rPr dirty="0"/>
              <a:t>Big</a:t>
            </a:r>
            <a:r>
              <a:rPr spc="-5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spc="-10" dirty="0"/>
              <a:t>(3Vs)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110066" y="1041400"/>
            <a:ext cx="2938145" cy="3162300"/>
            <a:chOff x="110066" y="1041400"/>
            <a:chExt cx="2938145" cy="3162300"/>
          </a:xfrm>
        </p:grpSpPr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066" y="1041400"/>
              <a:ext cx="2937932" cy="6096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1266" y="1100666"/>
              <a:ext cx="1422400" cy="47413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1941" y="147703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1941" y="147703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1941" y="1950416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1941" y="1950416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8237" y="261174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28237" y="261174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2751" y="34881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42751" y="34881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9164" y="387722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164" y="387722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33" y="3572933"/>
              <a:ext cx="2895600" cy="55033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048481" y="3653366"/>
            <a:ext cx="949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0200" y="3581399"/>
            <a:ext cx="474133" cy="55033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503056" y="36618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0200" y="850381"/>
            <a:ext cx="499745" cy="800735"/>
            <a:chOff x="330200" y="850381"/>
            <a:chExt cx="499745" cy="800735"/>
          </a:xfrm>
        </p:grpSpPr>
        <p:sp>
          <p:nvSpPr>
            <p:cNvPr id="42" name="object 42"/>
            <p:cNvSpPr/>
            <p:nvPr/>
          </p:nvSpPr>
          <p:spPr>
            <a:xfrm>
              <a:off x="435669" y="86308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5669" y="86308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0200" y="1032933"/>
              <a:ext cx="499533" cy="6180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9466" y="1100666"/>
              <a:ext cx="389466" cy="46566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08407" y="1155699"/>
            <a:ext cx="1597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3133" y="1608666"/>
            <a:ext cx="2954867" cy="5503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162027" y="1689099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30200" y="1608666"/>
            <a:ext cx="465666" cy="5757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00058" y="17060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3133" y="2167466"/>
            <a:ext cx="2971800" cy="618490"/>
            <a:chOff x="93133" y="2167466"/>
            <a:chExt cx="2971800" cy="618490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133" y="2175933"/>
              <a:ext cx="2971800" cy="5926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8666" y="2167466"/>
              <a:ext cx="499533" cy="6180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9466" y="2243666"/>
              <a:ext cx="389466" cy="46566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10519" y="2298699"/>
            <a:ext cx="2179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35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9266" y="2760132"/>
            <a:ext cx="4114800" cy="863600"/>
            <a:chOff x="59266" y="2760132"/>
            <a:chExt cx="4114800" cy="863600"/>
          </a:xfrm>
        </p:grpSpPr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266" y="2760132"/>
              <a:ext cx="4114800" cy="8636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8600" y="2861732"/>
              <a:ext cx="1092200" cy="68580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677539" y="2942166"/>
            <a:ext cx="708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20133" y="2777067"/>
            <a:ext cx="728345" cy="889000"/>
            <a:chOff x="220133" y="2777067"/>
            <a:chExt cx="728345" cy="889000"/>
          </a:xfrm>
        </p:grpSpPr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0133" y="2777067"/>
              <a:ext cx="728133" cy="8890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9400" y="2836333"/>
              <a:ext cx="609600" cy="74506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74656" y="2925232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64" name="object 6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892800" y="4072466"/>
            <a:ext cx="1524000" cy="51646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536781" y="3810000"/>
            <a:ext cx="1037733" cy="713933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2912532" y="1320800"/>
            <a:ext cx="6197600" cy="3217545"/>
            <a:chOff x="2912532" y="1320800"/>
            <a:chExt cx="6197600" cy="3217545"/>
          </a:xfrm>
        </p:grpSpPr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581399" y="1625599"/>
              <a:ext cx="1303867" cy="88053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48200" y="1846209"/>
              <a:ext cx="888449" cy="49975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476999" y="3048000"/>
              <a:ext cx="609600" cy="6096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76999" y="2768600"/>
              <a:ext cx="1295400" cy="3556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83667" y="4013199"/>
              <a:ext cx="1007533" cy="5249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20194" y="1707544"/>
              <a:ext cx="709423" cy="70942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63574" y="2625229"/>
              <a:ext cx="669437" cy="76729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647648" y="3352800"/>
              <a:ext cx="1136723" cy="33474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53399" y="1777999"/>
              <a:ext cx="956733" cy="6519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400799" y="1777999"/>
              <a:ext cx="1794932" cy="57573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912532" y="1320800"/>
              <a:ext cx="1583267" cy="635000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3082619" y="630766"/>
            <a:ext cx="5982970" cy="111442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52729" marR="5080">
              <a:lnSpc>
                <a:spcPts val="2870"/>
              </a:lnSpc>
              <a:spcBef>
                <a:spcPts val="204"/>
              </a:spcBef>
              <a:tabLst>
                <a:tab pos="3077210" algn="l"/>
              </a:tabLst>
            </a:pPr>
            <a:r>
              <a:rPr sz="2400" b="1" dirty="0">
                <a:latin typeface="Times New Roman"/>
                <a:cs typeface="Times New Roman"/>
              </a:rPr>
              <a:t>Tools</a:t>
            </a:r>
            <a:r>
              <a:rPr sz="2400" b="1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softwares</a:t>
            </a:r>
            <a:r>
              <a:rPr sz="2400" spc="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apply</a:t>
            </a:r>
            <a:r>
              <a:rPr sz="2400" spc="14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DS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perform</a:t>
            </a:r>
            <a:r>
              <a:rPr sz="2400" dirty="0">
                <a:latin typeface="Times New Roman"/>
                <a:cs typeface="Times New Roman"/>
              </a:rPr>
              <a:t>	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task.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200" b="1" spc="-10" dirty="0">
                <a:solidFill>
                  <a:srgbClr val="FF0000"/>
                </a:solidFill>
                <a:latin typeface="Comic Sans MS"/>
                <a:cs typeface="Comic Sans MS"/>
              </a:rPr>
              <a:t>VOLUME</a:t>
            </a:r>
            <a:endParaRPr sz="2200">
              <a:latin typeface="Comic Sans MS"/>
              <a:cs typeface="Comic Sans M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963332" y="1701800"/>
            <a:ext cx="1651000" cy="1270000"/>
            <a:chOff x="2963332" y="1701800"/>
            <a:chExt cx="1651000" cy="1270000"/>
          </a:xfrm>
        </p:grpSpPr>
        <p:pic>
          <p:nvPicPr>
            <p:cNvPr id="80" name="object 8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81867" y="1701800"/>
              <a:ext cx="1244600" cy="76200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095318" y="1713652"/>
              <a:ext cx="1193800" cy="25400"/>
            </a:xfrm>
            <a:custGeom>
              <a:avLst/>
              <a:gdLst/>
              <a:ahLst/>
              <a:cxnLst/>
              <a:rect l="l" t="t" r="r" b="b"/>
              <a:pathLst>
                <a:path w="1193800" h="25400">
                  <a:moveTo>
                    <a:pt x="11938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193800" y="25400"/>
                  </a:lnTo>
                  <a:lnTo>
                    <a:pt x="1193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963332" y="2336800"/>
              <a:ext cx="1651000" cy="635000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3126739" y="2408766"/>
            <a:ext cx="12966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VARIETY</a:t>
            </a:r>
            <a:endParaRPr sz="2200">
              <a:latin typeface="Comic Sans MS"/>
              <a:cs typeface="Comic Sans M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2963332" y="2717800"/>
            <a:ext cx="1820545" cy="1549400"/>
            <a:chOff x="2963332" y="2717800"/>
            <a:chExt cx="1820545" cy="1549400"/>
          </a:xfrm>
        </p:grpSpPr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132667" y="2717800"/>
              <a:ext cx="1312332" cy="762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63332" y="3632200"/>
              <a:ext cx="1820332" cy="635000"/>
            </a:xfrm>
            <a:prstGeom prst="rect">
              <a:avLst/>
            </a:prstGeom>
          </p:spPr>
        </p:pic>
      </p:grpSp>
      <p:sp>
        <p:nvSpPr>
          <p:cNvPr id="87" name="object 87"/>
          <p:cNvSpPr txBox="1"/>
          <p:nvPr/>
        </p:nvSpPr>
        <p:spPr>
          <a:xfrm>
            <a:off x="3126739" y="3704166"/>
            <a:ext cx="1463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0000"/>
                </a:solidFill>
                <a:latin typeface="Comic Sans MS"/>
                <a:cs typeface="Comic Sans MS"/>
              </a:rPr>
              <a:t>VELOCITY</a:t>
            </a:r>
            <a:endParaRPr sz="2200">
              <a:latin typeface="Comic Sans MS"/>
              <a:cs typeface="Comic Sans M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132667" y="2446866"/>
            <a:ext cx="6011545" cy="1642745"/>
            <a:chOff x="3132667" y="2446866"/>
            <a:chExt cx="6011545" cy="1642745"/>
          </a:xfrm>
        </p:grpSpPr>
        <p:pic>
          <p:nvPicPr>
            <p:cNvPr id="89" name="object 8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132667" y="4013200"/>
              <a:ext cx="1481667" cy="762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3139440" y="4025966"/>
              <a:ext cx="1439545" cy="25400"/>
            </a:xfrm>
            <a:custGeom>
              <a:avLst/>
              <a:gdLst/>
              <a:ahLst/>
              <a:cxnLst/>
              <a:rect l="l" t="t" r="r" b="b"/>
              <a:pathLst>
                <a:path w="1439545" h="25400">
                  <a:moveTo>
                    <a:pt x="143933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1439332" y="25400"/>
                  </a:lnTo>
                  <a:lnTo>
                    <a:pt x="143933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95800" y="2667000"/>
              <a:ext cx="702605" cy="70260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96200" y="2446866"/>
              <a:ext cx="1447800" cy="105833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24800" y="2954866"/>
              <a:ext cx="1210733" cy="778933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1678939" y="4889499"/>
            <a:ext cx="55670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Python</a:t>
            </a:r>
            <a:r>
              <a:rPr sz="2200" b="1" u="sng" spc="-5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Libraries</a:t>
            </a:r>
            <a:r>
              <a:rPr sz="22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for</a:t>
            </a:r>
            <a:r>
              <a:rPr sz="2200" b="1" u="sng" spc="-4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Data</a:t>
            </a:r>
            <a:r>
              <a:rPr sz="2200" b="1" u="sng" spc="-4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200" b="1" u="sng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Science</a:t>
            </a:r>
            <a:r>
              <a:rPr sz="2200" b="1" u="sng" spc="-5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2200" b="1" u="sng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omic Sans MS"/>
                <a:cs typeface="Comic Sans MS"/>
              </a:rPr>
              <a:t>Tasks</a:t>
            </a:r>
            <a:endParaRPr sz="2200">
              <a:latin typeface="Comic Sans MS"/>
              <a:cs typeface="Comic Sans MS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684867" y="5207000"/>
            <a:ext cx="5588000" cy="1295400"/>
            <a:chOff x="1684867" y="5207000"/>
            <a:chExt cx="5588000" cy="1295400"/>
          </a:xfrm>
        </p:grpSpPr>
        <p:pic>
          <p:nvPicPr>
            <p:cNvPr id="96" name="object 9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684867" y="5207000"/>
              <a:ext cx="5588000" cy="7620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420532" y="5257799"/>
              <a:ext cx="1270000" cy="65193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33800" y="5765800"/>
              <a:ext cx="1498600" cy="7112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83200" y="5638800"/>
              <a:ext cx="584200" cy="7112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048000" y="5350933"/>
              <a:ext cx="1651000" cy="44026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943600" y="5647266"/>
              <a:ext cx="1278467" cy="8551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86400" y="5257799"/>
              <a:ext cx="1168400" cy="601133"/>
            </a:xfrm>
            <a:prstGeom prst="rect">
              <a:avLst/>
            </a:prstGeom>
          </p:spPr>
        </p:pic>
      </p:grp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756" y="4483213"/>
            <a:ext cx="2669158" cy="17896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2884" y="4354433"/>
            <a:ext cx="2334095" cy="19861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03192" y="1662098"/>
            <a:ext cx="2391813" cy="171955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Techniques</a:t>
            </a:r>
            <a:r>
              <a:rPr spc="-85" dirty="0"/>
              <a:t> </a:t>
            </a:r>
            <a:r>
              <a:rPr dirty="0"/>
              <a:t>for</a:t>
            </a:r>
            <a:r>
              <a:rPr spc="-120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050539" y="588432"/>
            <a:ext cx="60140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Techniques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set  of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procedures  that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followed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task.</a:t>
            </a:r>
            <a:r>
              <a:rPr sz="2000" spc="-10" dirty="0">
                <a:latin typeface="Times New Roman"/>
                <a:cs typeface="Times New Roman"/>
              </a:rPr>
              <a:t> Tools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collection,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preparation,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analysis,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0066" y="652818"/>
            <a:ext cx="2938145" cy="3453765"/>
            <a:chOff x="110066" y="652818"/>
            <a:chExt cx="2938145" cy="345376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66" y="838200"/>
              <a:ext cx="2937932" cy="618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266" y="905933"/>
              <a:ext cx="1422400" cy="4656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199" y="838200"/>
              <a:ext cx="499533" cy="609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466" y="905933"/>
              <a:ext cx="389466" cy="46566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8407" y="952499"/>
            <a:ext cx="1597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133" y="1413933"/>
            <a:ext cx="2954867" cy="5503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162027" y="1494366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0200" y="1413933"/>
            <a:ext cx="465666" cy="57573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00058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33" y="1981200"/>
            <a:ext cx="2971800" cy="592666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58617" y="2103966"/>
            <a:ext cx="1932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8666" y="1972733"/>
            <a:ext cx="499745" cy="618490"/>
            <a:chOff x="338666" y="1972733"/>
            <a:chExt cx="499745" cy="61849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666" y="1972733"/>
              <a:ext cx="499533" cy="6180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466" y="2040466"/>
              <a:ext cx="389466" cy="474133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10519" y="20954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266" y="2565399"/>
            <a:ext cx="2980267" cy="601133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53841" y="2696632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13266" y="2582332"/>
            <a:ext cx="499745" cy="609600"/>
            <a:chOff x="313266" y="2582332"/>
            <a:chExt cx="499745" cy="60960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266" y="2582332"/>
              <a:ext cx="499533" cy="609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066" y="2650066"/>
              <a:ext cx="389466" cy="46566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85852" y="26966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800" y="3132667"/>
            <a:ext cx="4114800" cy="863600"/>
            <a:chOff x="50800" y="3132667"/>
            <a:chExt cx="4114800" cy="863600"/>
          </a:xfrm>
        </p:grpSpPr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800" y="3132667"/>
              <a:ext cx="4114800" cy="863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666" y="3234266"/>
              <a:ext cx="1871132" cy="6773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76697" y="3314699"/>
            <a:ext cx="148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8600" y="3149599"/>
            <a:ext cx="685800" cy="8551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76655" y="3297766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05200" y="1811867"/>
            <a:ext cx="3022600" cy="1668145"/>
            <a:chOff x="3505200" y="1811867"/>
            <a:chExt cx="3022600" cy="1668145"/>
          </a:xfrm>
        </p:grpSpPr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5200" y="1981200"/>
              <a:ext cx="3022600" cy="149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7932" y="1811867"/>
              <a:ext cx="2125132" cy="40640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3050539" y="1442355"/>
            <a:ext cx="3742054" cy="6464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visualization</a:t>
            </a:r>
            <a:endParaRPr sz="2000">
              <a:latin typeface="Times New Roman"/>
              <a:cs typeface="Times New Roman"/>
            </a:endParaRPr>
          </a:p>
          <a:p>
            <a:pPr marL="1269365">
              <a:lnSpc>
                <a:spcPct val="100000"/>
              </a:lnSpc>
              <a:spcBef>
                <a:spcPts val="334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Descriptive</a:t>
            </a:r>
            <a:r>
              <a:rPr sz="1400" b="1" spc="-6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035800" y="1590634"/>
            <a:ext cx="2108200" cy="551815"/>
            <a:chOff x="7035800" y="1590634"/>
            <a:chExt cx="2108200" cy="551815"/>
          </a:xfrm>
        </p:grpSpPr>
        <p:sp>
          <p:nvSpPr>
            <p:cNvPr id="56" name="object 56"/>
            <p:cNvSpPr/>
            <p:nvPr/>
          </p:nvSpPr>
          <p:spPr>
            <a:xfrm>
              <a:off x="7162800" y="1590634"/>
              <a:ext cx="1447800" cy="241300"/>
            </a:xfrm>
            <a:custGeom>
              <a:avLst/>
              <a:gdLst/>
              <a:ahLst/>
              <a:cxnLst/>
              <a:rect l="l" t="t" r="r" b="b"/>
              <a:pathLst>
                <a:path w="1447800" h="241300">
                  <a:moveTo>
                    <a:pt x="1447800" y="0"/>
                  </a:moveTo>
                  <a:lnTo>
                    <a:pt x="0" y="0"/>
                  </a:lnTo>
                  <a:lnTo>
                    <a:pt x="0" y="241142"/>
                  </a:lnTo>
                  <a:lnTo>
                    <a:pt x="1447800" y="241142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5800" y="1735667"/>
              <a:ext cx="2108200" cy="406400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135018" y="1773766"/>
            <a:ext cx="1884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Inferential</a:t>
            </a:r>
            <a:r>
              <a:rPr sz="1400" b="1" spc="-8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860800" y="3522133"/>
            <a:ext cx="5130800" cy="2853690"/>
            <a:chOff x="3860800" y="3522133"/>
            <a:chExt cx="5130800" cy="2853690"/>
          </a:xfrm>
        </p:grpSpPr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4200" y="4021667"/>
              <a:ext cx="1430867" cy="4064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60800" y="3522133"/>
              <a:ext cx="2353732" cy="6858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35132" y="3522133"/>
              <a:ext cx="2006600" cy="6858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60067" y="4267200"/>
              <a:ext cx="2531532" cy="21082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52732" y="4021667"/>
              <a:ext cx="1532467" cy="406400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4041140" y="3422830"/>
            <a:ext cx="4422140" cy="876300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400" b="1" dirty="0">
                <a:solidFill>
                  <a:srgbClr val="C00000"/>
                </a:solidFill>
                <a:latin typeface="Comic Sans MS"/>
                <a:cs typeface="Comic Sans MS"/>
              </a:rPr>
              <a:t>Classification</a:t>
            </a:r>
            <a:r>
              <a:rPr sz="2400" b="1" spc="-14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omic Sans MS"/>
                <a:cs typeface="Comic Sans MS"/>
              </a:rPr>
              <a:t>Techniques</a:t>
            </a:r>
            <a:endParaRPr sz="2400">
              <a:latin typeface="Comic Sans MS"/>
              <a:cs typeface="Comic Sans MS"/>
            </a:endParaRPr>
          </a:p>
          <a:p>
            <a:pPr marL="465455">
              <a:lnSpc>
                <a:spcPct val="100000"/>
              </a:lnSpc>
              <a:spcBef>
                <a:spcPts val="790"/>
              </a:spcBef>
              <a:tabLst>
                <a:tab pos="3129280" algn="l"/>
              </a:tabLst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Decision</a:t>
            </a:r>
            <a:r>
              <a:rPr sz="1400" b="1" spc="-3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20" dirty="0">
                <a:solidFill>
                  <a:srgbClr val="376092"/>
                </a:solidFill>
                <a:latin typeface="Comic Sans MS"/>
                <a:cs typeface="Comic Sans MS"/>
              </a:rPr>
              <a:t>Tree</a:t>
            </a: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	Random</a:t>
            </a:r>
            <a:r>
              <a:rPr sz="1400" b="1" spc="-4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Forest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66" name="object 6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70000" y="4021666"/>
            <a:ext cx="1879600" cy="406400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1374139" y="4059766"/>
            <a:ext cx="1654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Logistic</a:t>
            </a:r>
            <a:r>
              <a:rPr sz="1400" b="1" spc="-45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Regression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621" y="4261811"/>
            <a:ext cx="2215674" cy="21001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3192" y="1662098"/>
            <a:ext cx="2391813" cy="17195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54" y="79355"/>
            <a:ext cx="463639" cy="63090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Techniques</a:t>
            </a:r>
            <a:r>
              <a:rPr spc="-85" dirty="0"/>
              <a:t> </a:t>
            </a:r>
            <a:r>
              <a:rPr dirty="0"/>
              <a:t>for</a:t>
            </a:r>
            <a:r>
              <a:rPr spc="-120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50539" y="588432"/>
            <a:ext cx="60140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Techniques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set  of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procedures  that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followed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task.</a:t>
            </a:r>
            <a:r>
              <a:rPr sz="2000" spc="-10" dirty="0">
                <a:latin typeface="Times New Roman"/>
                <a:cs typeface="Times New Roman"/>
              </a:rPr>
              <a:t> Tools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collection,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preparation,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analysis,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0066" y="652818"/>
            <a:ext cx="2938145" cy="3453765"/>
            <a:chOff x="110066" y="652818"/>
            <a:chExt cx="2938145" cy="345376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66" y="838200"/>
              <a:ext cx="2937932" cy="6180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266" y="905933"/>
              <a:ext cx="1422400" cy="4656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199" y="838200"/>
              <a:ext cx="499533" cy="609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466" y="905933"/>
              <a:ext cx="389466" cy="46566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08407" y="952499"/>
            <a:ext cx="1597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133" y="1413933"/>
            <a:ext cx="2954867" cy="5503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62027" y="1494366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0200" y="1413933"/>
            <a:ext cx="465666" cy="5757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00058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133" y="1981200"/>
            <a:ext cx="2971800" cy="59266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58617" y="2103966"/>
            <a:ext cx="1932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8666" y="1972733"/>
            <a:ext cx="499745" cy="618490"/>
            <a:chOff x="338666" y="1972733"/>
            <a:chExt cx="499745" cy="61849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666" y="1972733"/>
              <a:ext cx="499533" cy="6180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466" y="2040466"/>
              <a:ext cx="389466" cy="47413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10519" y="20954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266" y="2565399"/>
            <a:ext cx="2980267" cy="6011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253841" y="2696632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13266" y="2582332"/>
            <a:ext cx="499745" cy="609600"/>
            <a:chOff x="313266" y="2582332"/>
            <a:chExt cx="499745" cy="609600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266" y="2582332"/>
              <a:ext cx="499533" cy="609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066" y="2650066"/>
              <a:ext cx="389466" cy="46566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85852" y="26966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800" y="3132667"/>
            <a:ext cx="4114800" cy="863600"/>
            <a:chOff x="50800" y="3132667"/>
            <a:chExt cx="4114800" cy="86360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800" y="3132667"/>
              <a:ext cx="4114800" cy="863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00666" y="3234266"/>
              <a:ext cx="1871132" cy="67733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76697" y="3314699"/>
            <a:ext cx="148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8600" y="3149599"/>
            <a:ext cx="685800" cy="8551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76655" y="3297766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05200" y="1811867"/>
            <a:ext cx="3022600" cy="1668145"/>
            <a:chOff x="3505200" y="1811867"/>
            <a:chExt cx="3022600" cy="1668145"/>
          </a:xfrm>
        </p:grpSpPr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05200" y="1981200"/>
              <a:ext cx="3022600" cy="14986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7932" y="1811867"/>
              <a:ext cx="2125132" cy="4064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050539" y="1442355"/>
            <a:ext cx="3742054" cy="6464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visualization</a:t>
            </a:r>
            <a:endParaRPr sz="2000">
              <a:latin typeface="Times New Roman"/>
              <a:cs typeface="Times New Roman"/>
            </a:endParaRPr>
          </a:p>
          <a:p>
            <a:pPr marL="1269365">
              <a:lnSpc>
                <a:spcPct val="100000"/>
              </a:lnSpc>
              <a:spcBef>
                <a:spcPts val="334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Descriptive</a:t>
            </a:r>
            <a:r>
              <a:rPr sz="1400" b="1" spc="-6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035800" y="1590634"/>
            <a:ext cx="2108200" cy="551815"/>
            <a:chOff x="7035800" y="1590634"/>
            <a:chExt cx="2108200" cy="551815"/>
          </a:xfrm>
        </p:grpSpPr>
        <p:sp>
          <p:nvSpPr>
            <p:cNvPr id="54" name="object 54"/>
            <p:cNvSpPr/>
            <p:nvPr/>
          </p:nvSpPr>
          <p:spPr>
            <a:xfrm>
              <a:off x="7162800" y="1590634"/>
              <a:ext cx="1447800" cy="241300"/>
            </a:xfrm>
            <a:custGeom>
              <a:avLst/>
              <a:gdLst/>
              <a:ahLst/>
              <a:cxnLst/>
              <a:rect l="l" t="t" r="r" b="b"/>
              <a:pathLst>
                <a:path w="1447800" h="241300">
                  <a:moveTo>
                    <a:pt x="1447800" y="0"/>
                  </a:moveTo>
                  <a:lnTo>
                    <a:pt x="0" y="0"/>
                  </a:lnTo>
                  <a:lnTo>
                    <a:pt x="0" y="241142"/>
                  </a:lnTo>
                  <a:lnTo>
                    <a:pt x="1447800" y="241142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5800" y="1735667"/>
              <a:ext cx="2108200" cy="40640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135018" y="1773766"/>
            <a:ext cx="1884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Inferential</a:t>
            </a:r>
            <a:r>
              <a:rPr sz="1400" b="1" spc="-8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860800" y="3522133"/>
            <a:ext cx="3683000" cy="685800"/>
            <a:chOff x="3860800" y="3522133"/>
            <a:chExt cx="3683000" cy="685800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60800" y="3522133"/>
              <a:ext cx="1955800" cy="6858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37200" y="3522133"/>
              <a:ext cx="2006600" cy="685800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4041140" y="3594099"/>
            <a:ext cx="329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omic Sans MS"/>
                <a:cs typeface="Comic Sans MS"/>
              </a:rPr>
              <a:t>Regression</a:t>
            </a:r>
            <a:r>
              <a:rPr sz="2400" b="1" spc="-10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omic Sans MS"/>
                <a:cs typeface="Comic Sans MS"/>
              </a:rPr>
              <a:t>Techniques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104466" y="4487333"/>
            <a:ext cx="2810932" cy="17526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266675" y="4565357"/>
            <a:ext cx="2753125" cy="1606842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8466" y="4402666"/>
            <a:ext cx="2032000" cy="1701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3192" y="1662098"/>
            <a:ext cx="2391813" cy="171955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Techniques</a:t>
            </a:r>
            <a:r>
              <a:rPr spc="-85" dirty="0"/>
              <a:t> </a:t>
            </a:r>
            <a:r>
              <a:rPr dirty="0"/>
              <a:t>for</a:t>
            </a:r>
            <a:r>
              <a:rPr spc="-120" dirty="0"/>
              <a:t> </a:t>
            </a: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Science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50539" y="588432"/>
            <a:ext cx="60140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Techniques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set  of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procedures  that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dirty="0">
                <a:latin typeface="Times New Roman"/>
                <a:cs typeface="Times New Roman"/>
              </a:rPr>
              <a:t>followed</a:t>
            </a:r>
            <a:r>
              <a:rPr sz="2000" spc="5" dirty="0">
                <a:latin typeface="Times New Roman"/>
                <a:cs typeface="Times New Roman"/>
              </a:rPr>
              <a:t>  </a:t>
            </a:r>
            <a:r>
              <a:rPr sz="2000" spc="-2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perform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task.</a:t>
            </a:r>
            <a:r>
              <a:rPr sz="2000" spc="-10" dirty="0">
                <a:latin typeface="Times New Roman"/>
                <a:cs typeface="Times New Roman"/>
              </a:rPr>
              <a:t> Tools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techniques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together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helps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data </a:t>
            </a:r>
            <a:r>
              <a:rPr sz="2000" dirty="0">
                <a:latin typeface="Times New Roman"/>
                <a:cs typeface="Times New Roman"/>
              </a:rPr>
              <a:t>collection,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preparation,</a:t>
            </a:r>
            <a:r>
              <a:rPr sz="2000" spc="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analysis,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0066" y="652818"/>
            <a:ext cx="2938145" cy="3453765"/>
            <a:chOff x="110066" y="652818"/>
            <a:chExt cx="2938145" cy="345376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66" y="838200"/>
              <a:ext cx="2937932" cy="6180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266" y="905933"/>
              <a:ext cx="1422400" cy="4656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1941" y="127946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941" y="175285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8237" y="241417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2750" y="2956412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6547" y="377969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5669" y="66551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199" y="838200"/>
              <a:ext cx="499533" cy="609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9466" y="905933"/>
              <a:ext cx="389466" cy="46566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08407" y="952499"/>
            <a:ext cx="15970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133" y="1413933"/>
            <a:ext cx="2954867" cy="55033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162027" y="1494366"/>
            <a:ext cx="721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Skill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Set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0200" y="1413933"/>
            <a:ext cx="465666" cy="575733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00058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33" y="1981200"/>
            <a:ext cx="2971800" cy="592666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58617" y="2103966"/>
            <a:ext cx="1932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Programming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language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8666" y="1972733"/>
            <a:ext cx="499745" cy="618490"/>
            <a:chOff x="338666" y="1972733"/>
            <a:chExt cx="499745" cy="61849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666" y="1972733"/>
              <a:ext cx="499533" cy="6180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466" y="2040466"/>
              <a:ext cx="389466" cy="47413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10519" y="20954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266" y="2565399"/>
            <a:ext cx="2980267" cy="60113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253841" y="2696632"/>
            <a:ext cx="474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13266" y="2582332"/>
            <a:ext cx="499745" cy="609600"/>
            <a:chOff x="313266" y="2582332"/>
            <a:chExt cx="499745" cy="609600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3266" y="2582332"/>
              <a:ext cx="499533" cy="6096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066" y="2650066"/>
              <a:ext cx="389466" cy="46566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85852" y="26966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800" y="3132667"/>
            <a:ext cx="4114800" cy="863600"/>
            <a:chOff x="50800" y="3132667"/>
            <a:chExt cx="4114800" cy="86360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00" y="3132667"/>
              <a:ext cx="4114800" cy="8636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0666" y="3234266"/>
              <a:ext cx="1871132" cy="67733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76697" y="3314699"/>
            <a:ext cx="1488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28600" y="3149599"/>
            <a:ext cx="685800" cy="8551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76655" y="3297766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505200" y="1811867"/>
            <a:ext cx="3022600" cy="1668145"/>
            <a:chOff x="3505200" y="1811867"/>
            <a:chExt cx="3022600" cy="1668145"/>
          </a:xfrm>
        </p:grpSpPr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05200" y="1981200"/>
              <a:ext cx="3022600" cy="14986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7932" y="1811867"/>
              <a:ext cx="2125132" cy="40640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3050539" y="1442355"/>
            <a:ext cx="3742054" cy="6464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modeling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visualization</a:t>
            </a:r>
            <a:endParaRPr sz="2000">
              <a:latin typeface="Times New Roman"/>
              <a:cs typeface="Times New Roman"/>
            </a:endParaRPr>
          </a:p>
          <a:p>
            <a:pPr marL="1269365">
              <a:lnSpc>
                <a:spcPct val="100000"/>
              </a:lnSpc>
              <a:spcBef>
                <a:spcPts val="334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Descriptive</a:t>
            </a:r>
            <a:r>
              <a:rPr sz="1400" b="1" spc="-6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035800" y="1590634"/>
            <a:ext cx="2108200" cy="551815"/>
            <a:chOff x="7035800" y="1590634"/>
            <a:chExt cx="2108200" cy="551815"/>
          </a:xfrm>
        </p:grpSpPr>
        <p:sp>
          <p:nvSpPr>
            <p:cNvPr id="54" name="object 54"/>
            <p:cNvSpPr/>
            <p:nvPr/>
          </p:nvSpPr>
          <p:spPr>
            <a:xfrm>
              <a:off x="7162800" y="1590634"/>
              <a:ext cx="1447800" cy="241300"/>
            </a:xfrm>
            <a:custGeom>
              <a:avLst/>
              <a:gdLst/>
              <a:ahLst/>
              <a:cxnLst/>
              <a:rect l="l" t="t" r="r" b="b"/>
              <a:pathLst>
                <a:path w="1447800" h="241300">
                  <a:moveTo>
                    <a:pt x="1447800" y="0"/>
                  </a:moveTo>
                  <a:lnTo>
                    <a:pt x="0" y="0"/>
                  </a:lnTo>
                  <a:lnTo>
                    <a:pt x="0" y="241142"/>
                  </a:lnTo>
                  <a:lnTo>
                    <a:pt x="1447800" y="241142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35800" y="1735667"/>
              <a:ext cx="2108200" cy="40640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7135018" y="1773766"/>
            <a:ext cx="1884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Inferential</a:t>
            </a:r>
            <a:r>
              <a:rPr sz="1400" b="1" spc="-8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Statistics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60400" y="4021666"/>
            <a:ext cx="2082800" cy="406400"/>
            <a:chOff x="660400" y="4021666"/>
            <a:chExt cx="2082800" cy="406400"/>
          </a:xfrm>
        </p:grpSpPr>
        <p:sp>
          <p:nvSpPr>
            <p:cNvPr id="58" name="object 58"/>
            <p:cNvSpPr/>
            <p:nvPr/>
          </p:nvSpPr>
          <p:spPr>
            <a:xfrm>
              <a:off x="685800" y="4038599"/>
              <a:ext cx="2057400" cy="307975"/>
            </a:xfrm>
            <a:custGeom>
              <a:avLst/>
              <a:gdLst/>
              <a:ahLst/>
              <a:cxnLst/>
              <a:rect l="l" t="t" r="r" b="b"/>
              <a:pathLst>
                <a:path w="2057400" h="307975">
                  <a:moveTo>
                    <a:pt x="2057400" y="0"/>
                  </a:moveTo>
                  <a:lnTo>
                    <a:pt x="0" y="0"/>
                  </a:lnTo>
                  <a:lnTo>
                    <a:pt x="0" y="307776"/>
                  </a:lnTo>
                  <a:lnTo>
                    <a:pt x="2057400" y="307776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0400" y="4021666"/>
              <a:ext cx="355600" cy="4064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0466" y="4021666"/>
              <a:ext cx="355600" cy="4064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0533" y="4021666"/>
              <a:ext cx="1701800" cy="4064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764540" y="4059766"/>
            <a:ext cx="17011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K-</a:t>
            </a: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Means</a:t>
            </a:r>
            <a:r>
              <a:rPr sz="1400" b="1" spc="-2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Clustering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83000" y="4021666"/>
            <a:ext cx="2218267" cy="406400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3788370" y="4059766"/>
            <a:ext cx="1988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Hierarchical</a:t>
            </a:r>
            <a:r>
              <a:rPr sz="1400" b="1" spc="-5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Clustering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860800" y="3522133"/>
            <a:ext cx="3590290" cy="685800"/>
            <a:chOff x="3860800" y="3522133"/>
            <a:chExt cx="3590290" cy="685800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60800" y="3522133"/>
              <a:ext cx="1854200" cy="6858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44067" y="3522133"/>
              <a:ext cx="2006600" cy="685800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041140" y="3594099"/>
            <a:ext cx="320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C00000"/>
                </a:solidFill>
                <a:latin typeface="Comic Sans MS"/>
                <a:cs typeface="Comic Sans MS"/>
              </a:rPr>
              <a:t>Clustering</a:t>
            </a:r>
            <a:r>
              <a:rPr sz="2400" b="1" spc="-85" dirty="0">
                <a:solidFill>
                  <a:srgbClr val="C00000"/>
                </a:solidFill>
                <a:latin typeface="Comic Sans MS"/>
                <a:cs typeface="Comic Sans MS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omic Sans MS"/>
                <a:cs typeface="Comic Sans MS"/>
              </a:rPr>
              <a:t>Techniques</a:t>
            </a:r>
            <a:endParaRPr sz="2400">
              <a:latin typeface="Comic Sans MS"/>
              <a:cs typeface="Comic Sans MS"/>
            </a:endParaRPr>
          </a:p>
        </p:txBody>
      </p:sp>
      <p:pic>
        <p:nvPicPr>
          <p:cNvPr id="69" name="object 6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095066" y="4097866"/>
            <a:ext cx="1075266" cy="406400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7193756" y="4135966"/>
            <a:ext cx="852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376092"/>
                </a:solidFill>
                <a:latin typeface="Comic Sans MS"/>
                <a:cs typeface="Comic Sans MS"/>
              </a:rPr>
              <a:t>DB</a:t>
            </a:r>
            <a:r>
              <a:rPr sz="1400" b="1" spc="-10" dirty="0">
                <a:solidFill>
                  <a:srgbClr val="376092"/>
                </a:solidFill>
                <a:latin typeface="Comic Sans MS"/>
                <a:cs typeface="Comic Sans MS"/>
              </a:rPr>
              <a:t> </a:t>
            </a:r>
            <a:r>
              <a:rPr sz="1400" b="1" spc="-20" dirty="0">
                <a:solidFill>
                  <a:srgbClr val="376092"/>
                </a:solidFill>
                <a:latin typeface="Comic Sans MS"/>
                <a:cs typeface="Comic Sans MS"/>
              </a:rPr>
              <a:t>SCAN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67530" y="4572000"/>
            <a:ext cx="2847869" cy="1601927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6200" y="4436534"/>
            <a:ext cx="3496732" cy="1769532"/>
          </a:xfrm>
          <a:prstGeom prst="rect">
            <a:avLst/>
          </a:prstGeom>
        </p:spPr>
      </p:pic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Science</a:t>
            </a:r>
            <a:r>
              <a:rPr spc="-30" dirty="0"/>
              <a:t> </a:t>
            </a:r>
            <a:r>
              <a:rPr dirty="0"/>
              <a:t>so</a:t>
            </a:r>
            <a:r>
              <a:rPr spc="-30" dirty="0"/>
              <a:t> </a:t>
            </a:r>
            <a:r>
              <a:rPr spc="-10" dirty="0"/>
              <a:t>Complicated?</a:t>
            </a:r>
          </a:p>
        </p:txBody>
      </p:sp>
      <p:sp>
        <p:nvSpPr>
          <p:cNvPr id="4" name="object 4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933" y="880533"/>
            <a:ext cx="8796866" cy="50546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417" y="1952625"/>
            <a:ext cx="7220584" cy="2316480"/>
            <a:chOff x="1114417" y="1952625"/>
            <a:chExt cx="7220584" cy="2316480"/>
          </a:xfrm>
        </p:grpSpPr>
        <p:sp>
          <p:nvSpPr>
            <p:cNvPr id="3" name="object 3"/>
            <p:cNvSpPr/>
            <p:nvPr/>
          </p:nvSpPr>
          <p:spPr>
            <a:xfrm>
              <a:off x="1142992" y="1981200"/>
              <a:ext cx="7163434" cy="2259330"/>
            </a:xfrm>
            <a:custGeom>
              <a:avLst/>
              <a:gdLst/>
              <a:ahLst/>
              <a:cxnLst/>
              <a:rect l="l" t="t" r="r" b="b"/>
              <a:pathLst>
                <a:path w="7163434" h="2259329">
                  <a:moveTo>
                    <a:pt x="7" y="423557"/>
                  </a:moveTo>
                  <a:lnTo>
                    <a:pt x="7205" y="378930"/>
                  </a:lnTo>
                  <a:lnTo>
                    <a:pt x="27248" y="340173"/>
                  </a:lnTo>
                  <a:lnTo>
                    <a:pt x="57812" y="309610"/>
                  </a:lnTo>
                  <a:lnTo>
                    <a:pt x="96569" y="289566"/>
                  </a:lnTo>
                  <a:lnTo>
                    <a:pt x="141195" y="282369"/>
                  </a:lnTo>
                  <a:lnTo>
                    <a:pt x="6880439" y="282369"/>
                  </a:lnTo>
                  <a:lnTo>
                    <a:pt x="6880439" y="141188"/>
                  </a:lnTo>
                  <a:lnTo>
                    <a:pt x="6887637" y="96561"/>
                  </a:lnTo>
                  <a:lnTo>
                    <a:pt x="6907681" y="57804"/>
                  </a:lnTo>
                  <a:lnTo>
                    <a:pt x="6938244" y="27241"/>
                  </a:lnTo>
                  <a:lnTo>
                    <a:pt x="6977001" y="7197"/>
                  </a:lnTo>
                  <a:lnTo>
                    <a:pt x="7021627" y="0"/>
                  </a:lnTo>
                  <a:lnTo>
                    <a:pt x="7066254" y="7197"/>
                  </a:lnTo>
                  <a:lnTo>
                    <a:pt x="7105011" y="27241"/>
                  </a:lnTo>
                  <a:lnTo>
                    <a:pt x="7135574" y="57804"/>
                  </a:lnTo>
                  <a:lnTo>
                    <a:pt x="7155618" y="96561"/>
                  </a:lnTo>
                  <a:lnTo>
                    <a:pt x="7162815" y="141188"/>
                  </a:lnTo>
                  <a:lnTo>
                    <a:pt x="7162807" y="1835403"/>
                  </a:lnTo>
                  <a:lnTo>
                    <a:pt x="7155610" y="1880029"/>
                  </a:lnTo>
                  <a:lnTo>
                    <a:pt x="7135566" y="1918786"/>
                  </a:lnTo>
                  <a:lnTo>
                    <a:pt x="7105003" y="1949349"/>
                  </a:lnTo>
                  <a:lnTo>
                    <a:pt x="7066246" y="1969393"/>
                  </a:lnTo>
                  <a:lnTo>
                    <a:pt x="7021619" y="1976591"/>
                  </a:lnTo>
                  <a:lnTo>
                    <a:pt x="282376" y="1976591"/>
                  </a:lnTo>
                  <a:lnTo>
                    <a:pt x="282376" y="2117772"/>
                  </a:lnTo>
                  <a:lnTo>
                    <a:pt x="275178" y="2162398"/>
                  </a:lnTo>
                  <a:lnTo>
                    <a:pt x="255134" y="2201155"/>
                  </a:lnTo>
                  <a:lnTo>
                    <a:pt x="224571" y="2231718"/>
                  </a:lnTo>
                  <a:lnTo>
                    <a:pt x="185814" y="2251762"/>
                  </a:lnTo>
                  <a:lnTo>
                    <a:pt x="141188" y="2258960"/>
                  </a:lnTo>
                  <a:lnTo>
                    <a:pt x="96561" y="2251762"/>
                  </a:lnTo>
                  <a:lnTo>
                    <a:pt x="57804" y="2231718"/>
                  </a:lnTo>
                  <a:lnTo>
                    <a:pt x="27241" y="2201155"/>
                  </a:lnTo>
                  <a:lnTo>
                    <a:pt x="7197" y="2162398"/>
                  </a:lnTo>
                  <a:lnTo>
                    <a:pt x="0" y="2117772"/>
                  </a:lnTo>
                  <a:lnTo>
                    <a:pt x="7" y="423557"/>
                  </a:lnTo>
                  <a:close/>
                </a:path>
                <a:path w="7163434" h="2259329">
                  <a:moveTo>
                    <a:pt x="6880439" y="282369"/>
                  </a:moveTo>
                  <a:lnTo>
                    <a:pt x="7021619" y="282369"/>
                  </a:lnTo>
                  <a:lnTo>
                    <a:pt x="7066246" y="275171"/>
                  </a:lnTo>
                  <a:lnTo>
                    <a:pt x="7105003" y="255127"/>
                  </a:lnTo>
                  <a:lnTo>
                    <a:pt x="7135566" y="224564"/>
                  </a:lnTo>
                  <a:lnTo>
                    <a:pt x="7155610" y="185807"/>
                  </a:lnTo>
                  <a:lnTo>
                    <a:pt x="7162807" y="141180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4849" y="2093813"/>
              <a:ext cx="198338" cy="19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2999" y="2334163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8" y="211774"/>
                  </a:moveTo>
                  <a:lnTo>
                    <a:pt x="141188" y="70594"/>
                  </a:lnTo>
                  <a:lnTo>
                    <a:pt x="161864" y="20676"/>
                  </a:lnTo>
                  <a:lnTo>
                    <a:pt x="211782" y="0"/>
                  </a:lnTo>
                  <a:lnTo>
                    <a:pt x="239260" y="5547"/>
                  </a:lnTo>
                  <a:lnTo>
                    <a:pt x="261699" y="20676"/>
                  </a:lnTo>
                  <a:lnTo>
                    <a:pt x="276828" y="43115"/>
                  </a:lnTo>
                  <a:lnTo>
                    <a:pt x="282376" y="70594"/>
                  </a:lnTo>
                  <a:lnTo>
                    <a:pt x="275178" y="115220"/>
                  </a:lnTo>
                  <a:lnTo>
                    <a:pt x="255134" y="153978"/>
                  </a:lnTo>
                  <a:lnTo>
                    <a:pt x="224571" y="184541"/>
                  </a:lnTo>
                  <a:lnTo>
                    <a:pt x="185814" y="204584"/>
                  </a:lnTo>
                  <a:lnTo>
                    <a:pt x="141188" y="211782"/>
                  </a:lnTo>
                  <a:lnTo>
                    <a:pt x="96561" y="204584"/>
                  </a:lnTo>
                  <a:lnTo>
                    <a:pt x="57804" y="184541"/>
                  </a:lnTo>
                  <a:lnTo>
                    <a:pt x="27241" y="153978"/>
                  </a:lnTo>
                  <a:lnTo>
                    <a:pt x="7197" y="115220"/>
                  </a:lnTo>
                  <a:lnTo>
                    <a:pt x="0" y="70594"/>
                  </a:lnTo>
                </a:path>
                <a:path w="282575" h="1623695">
                  <a:moveTo>
                    <a:pt x="282368" y="70594"/>
                  </a:moveTo>
                  <a:lnTo>
                    <a:pt x="282368" y="1623627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1274" y="2535766"/>
            <a:ext cx="61683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17320" algn="l"/>
              </a:tabLst>
            </a:pP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Science</a:t>
            </a:r>
            <a:r>
              <a:rPr sz="4800" spc="-75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Life</a:t>
            </a:r>
            <a:r>
              <a:rPr sz="4800" spc="-70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Cycle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ML</a:t>
            </a:r>
            <a:r>
              <a:rPr spc="-185" dirty="0"/>
              <a:t> </a:t>
            </a:r>
            <a:r>
              <a:rPr dirty="0"/>
              <a:t>Project</a:t>
            </a:r>
            <a:r>
              <a:rPr spc="-100" dirty="0"/>
              <a:t> </a:t>
            </a:r>
            <a:r>
              <a:rPr dirty="0"/>
              <a:t>Life</a:t>
            </a:r>
            <a:r>
              <a:rPr spc="-50" dirty="0"/>
              <a:t> </a:t>
            </a:r>
            <a:r>
              <a:rPr spc="-10" dirty="0"/>
              <a:t>Cycle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2533" y="745066"/>
            <a:ext cx="8619490" cy="5927090"/>
            <a:chOff x="372533" y="745066"/>
            <a:chExt cx="8619490" cy="5927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533" y="939800"/>
              <a:ext cx="2887132" cy="999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600" y="1041399"/>
              <a:ext cx="2269067" cy="5757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800" y="1744133"/>
              <a:ext cx="2887132" cy="9990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8132" y="1845733"/>
              <a:ext cx="2159000" cy="5757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00867" y="2455333"/>
              <a:ext cx="2878667" cy="12276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6199" y="2472266"/>
              <a:ext cx="939800" cy="5757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2932" y="2777066"/>
              <a:ext cx="1498600" cy="5757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9132" y="3234267"/>
              <a:ext cx="2887132" cy="1219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7467" y="3251199"/>
              <a:ext cx="1202266" cy="5757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4199" y="3555999"/>
              <a:ext cx="1761067" cy="5757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8267" y="4673600"/>
              <a:ext cx="2878667" cy="12276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38799" y="4690533"/>
              <a:ext cx="1557867" cy="5757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6999" y="4995333"/>
              <a:ext cx="1303867" cy="5757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63732" y="4995333"/>
              <a:ext cx="431800" cy="5757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8399" y="4995333"/>
              <a:ext cx="736600" cy="5757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7867" y="4995333"/>
              <a:ext cx="431800" cy="5757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2532" y="4995333"/>
              <a:ext cx="838200" cy="5757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1267" y="5452532"/>
              <a:ext cx="2887132" cy="12192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61667" y="5469466"/>
              <a:ext cx="1998132" cy="5757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30999" y="5774266"/>
              <a:ext cx="1591732" cy="5757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35672" y="1268437"/>
              <a:ext cx="7051040" cy="4607560"/>
            </a:xfrm>
            <a:custGeom>
              <a:avLst/>
              <a:gdLst/>
              <a:ahLst/>
              <a:cxnLst/>
              <a:rect l="l" t="t" r="r" b="b"/>
              <a:pathLst>
                <a:path w="7051040" h="4607560">
                  <a:moveTo>
                    <a:pt x="2839072" y="380847"/>
                  </a:moveTo>
                  <a:lnTo>
                    <a:pt x="2800972" y="380847"/>
                  </a:lnTo>
                  <a:lnTo>
                    <a:pt x="2800972" y="38100"/>
                  </a:lnTo>
                  <a:lnTo>
                    <a:pt x="2800972" y="19050"/>
                  </a:lnTo>
                  <a:lnTo>
                    <a:pt x="2799486" y="11633"/>
                  </a:lnTo>
                  <a:lnTo>
                    <a:pt x="2795397" y="5575"/>
                  </a:lnTo>
                  <a:lnTo>
                    <a:pt x="2789339" y="1498"/>
                  </a:lnTo>
                  <a:lnTo>
                    <a:pt x="2781922" y="0"/>
                  </a:lnTo>
                  <a:lnTo>
                    <a:pt x="2308021" y="0"/>
                  </a:lnTo>
                  <a:lnTo>
                    <a:pt x="2308021" y="38100"/>
                  </a:lnTo>
                  <a:lnTo>
                    <a:pt x="2762872" y="38100"/>
                  </a:lnTo>
                  <a:lnTo>
                    <a:pt x="2762872" y="380847"/>
                  </a:lnTo>
                  <a:lnTo>
                    <a:pt x="2724772" y="380847"/>
                  </a:lnTo>
                  <a:lnTo>
                    <a:pt x="2781922" y="495147"/>
                  </a:lnTo>
                  <a:lnTo>
                    <a:pt x="2829547" y="399897"/>
                  </a:lnTo>
                  <a:lnTo>
                    <a:pt x="2839072" y="380847"/>
                  </a:lnTo>
                  <a:close/>
                </a:path>
                <a:path w="7051040" h="4607560">
                  <a:moveTo>
                    <a:pt x="3907726" y="1151509"/>
                  </a:moveTo>
                  <a:lnTo>
                    <a:pt x="3869626" y="1151509"/>
                  </a:lnTo>
                  <a:lnTo>
                    <a:pt x="3869626" y="808748"/>
                  </a:lnTo>
                  <a:lnTo>
                    <a:pt x="3869626" y="789698"/>
                  </a:lnTo>
                  <a:lnTo>
                    <a:pt x="3868128" y="782281"/>
                  </a:lnTo>
                  <a:lnTo>
                    <a:pt x="3864051" y="776224"/>
                  </a:lnTo>
                  <a:lnTo>
                    <a:pt x="3857993" y="772147"/>
                  </a:lnTo>
                  <a:lnTo>
                    <a:pt x="3850576" y="770648"/>
                  </a:lnTo>
                  <a:lnTo>
                    <a:pt x="3376663" y="770648"/>
                  </a:lnTo>
                  <a:lnTo>
                    <a:pt x="3376663" y="808748"/>
                  </a:lnTo>
                  <a:lnTo>
                    <a:pt x="3831526" y="808748"/>
                  </a:lnTo>
                  <a:lnTo>
                    <a:pt x="3831526" y="1151509"/>
                  </a:lnTo>
                  <a:lnTo>
                    <a:pt x="3793426" y="1151509"/>
                  </a:lnTo>
                  <a:lnTo>
                    <a:pt x="3850576" y="1265809"/>
                  </a:lnTo>
                  <a:lnTo>
                    <a:pt x="3898201" y="1170559"/>
                  </a:lnTo>
                  <a:lnTo>
                    <a:pt x="3907726" y="1151509"/>
                  </a:lnTo>
                  <a:close/>
                </a:path>
                <a:path w="7051040" h="4607560">
                  <a:moveTo>
                    <a:pt x="5139487" y="1969592"/>
                  </a:moveTo>
                  <a:lnTo>
                    <a:pt x="5101387" y="1969592"/>
                  </a:lnTo>
                  <a:lnTo>
                    <a:pt x="5101387" y="1626844"/>
                  </a:lnTo>
                  <a:lnTo>
                    <a:pt x="5101387" y="1607794"/>
                  </a:lnTo>
                  <a:lnTo>
                    <a:pt x="5099901" y="1600377"/>
                  </a:lnTo>
                  <a:lnTo>
                    <a:pt x="5095811" y="1594319"/>
                  </a:lnTo>
                  <a:lnTo>
                    <a:pt x="5089753" y="1590243"/>
                  </a:lnTo>
                  <a:lnTo>
                    <a:pt x="5082337" y="1588744"/>
                  </a:lnTo>
                  <a:lnTo>
                    <a:pt x="4608436" y="1588744"/>
                  </a:lnTo>
                  <a:lnTo>
                    <a:pt x="4608436" y="1626844"/>
                  </a:lnTo>
                  <a:lnTo>
                    <a:pt x="5063287" y="1626844"/>
                  </a:lnTo>
                  <a:lnTo>
                    <a:pt x="5063287" y="1969592"/>
                  </a:lnTo>
                  <a:lnTo>
                    <a:pt x="5025187" y="1969592"/>
                  </a:lnTo>
                  <a:lnTo>
                    <a:pt x="5082337" y="2083892"/>
                  </a:lnTo>
                  <a:lnTo>
                    <a:pt x="5129962" y="1988642"/>
                  </a:lnTo>
                  <a:lnTo>
                    <a:pt x="5139487" y="1969592"/>
                  </a:lnTo>
                  <a:close/>
                </a:path>
                <a:path w="7051040" h="4607560">
                  <a:moveTo>
                    <a:pt x="5329440" y="4569269"/>
                  </a:moveTo>
                  <a:lnTo>
                    <a:pt x="76187" y="4569269"/>
                  </a:lnTo>
                  <a:lnTo>
                    <a:pt x="76111" y="3860647"/>
                  </a:lnTo>
                  <a:lnTo>
                    <a:pt x="169710" y="3906456"/>
                  </a:lnTo>
                  <a:lnTo>
                    <a:pt x="169379" y="3868521"/>
                  </a:lnTo>
                  <a:lnTo>
                    <a:pt x="169379" y="3868356"/>
                  </a:lnTo>
                  <a:lnTo>
                    <a:pt x="4186593" y="3834130"/>
                  </a:lnTo>
                  <a:lnTo>
                    <a:pt x="4186275" y="3796030"/>
                  </a:lnTo>
                  <a:lnTo>
                    <a:pt x="169049" y="3830256"/>
                  </a:lnTo>
                  <a:lnTo>
                    <a:pt x="168757" y="3796030"/>
                  </a:lnTo>
                  <a:lnTo>
                    <a:pt x="168732" y="3792156"/>
                  </a:lnTo>
                  <a:lnTo>
                    <a:pt x="150317" y="3801567"/>
                  </a:lnTo>
                  <a:lnTo>
                    <a:pt x="150317" y="3868356"/>
                  </a:lnTo>
                  <a:lnTo>
                    <a:pt x="150317" y="3868521"/>
                  </a:lnTo>
                  <a:lnTo>
                    <a:pt x="150025" y="3834130"/>
                  </a:lnTo>
                  <a:lnTo>
                    <a:pt x="150317" y="3868356"/>
                  </a:lnTo>
                  <a:lnTo>
                    <a:pt x="150317" y="3801567"/>
                  </a:lnTo>
                  <a:lnTo>
                    <a:pt x="76111" y="3839464"/>
                  </a:lnTo>
                  <a:lnTo>
                    <a:pt x="75971" y="2400846"/>
                  </a:lnTo>
                  <a:lnTo>
                    <a:pt x="169532" y="2446972"/>
                  </a:lnTo>
                  <a:lnTo>
                    <a:pt x="169329" y="2408986"/>
                  </a:lnTo>
                  <a:lnTo>
                    <a:pt x="150279" y="2408986"/>
                  </a:lnTo>
                  <a:lnTo>
                    <a:pt x="169316" y="2408885"/>
                  </a:lnTo>
                  <a:lnTo>
                    <a:pt x="3080486" y="2392680"/>
                  </a:lnTo>
                  <a:lnTo>
                    <a:pt x="3080359" y="2370886"/>
                  </a:lnTo>
                  <a:lnTo>
                    <a:pt x="3080270" y="2354580"/>
                  </a:lnTo>
                  <a:lnTo>
                    <a:pt x="169100" y="2370785"/>
                  </a:lnTo>
                  <a:lnTo>
                    <a:pt x="169024" y="2354580"/>
                  </a:lnTo>
                  <a:lnTo>
                    <a:pt x="168897" y="2332685"/>
                  </a:lnTo>
                  <a:lnTo>
                    <a:pt x="75971" y="2379789"/>
                  </a:lnTo>
                  <a:lnTo>
                    <a:pt x="75907" y="1618157"/>
                  </a:lnTo>
                  <a:lnTo>
                    <a:pt x="169519" y="1664335"/>
                  </a:lnTo>
                  <a:lnTo>
                    <a:pt x="169316" y="1626336"/>
                  </a:lnTo>
                  <a:lnTo>
                    <a:pt x="150266" y="1626336"/>
                  </a:lnTo>
                  <a:lnTo>
                    <a:pt x="169303" y="1626247"/>
                  </a:lnTo>
                  <a:lnTo>
                    <a:pt x="2103005" y="1615960"/>
                  </a:lnTo>
                  <a:lnTo>
                    <a:pt x="2102954" y="1607794"/>
                  </a:lnTo>
                  <a:lnTo>
                    <a:pt x="2102853" y="1588236"/>
                  </a:lnTo>
                  <a:lnTo>
                    <a:pt x="2102802" y="1577860"/>
                  </a:lnTo>
                  <a:lnTo>
                    <a:pt x="169100" y="1588147"/>
                  </a:lnTo>
                  <a:lnTo>
                    <a:pt x="168910" y="1550035"/>
                  </a:lnTo>
                  <a:lnTo>
                    <a:pt x="75907" y="1597164"/>
                  </a:lnTo>
                  <a:lnTo>
                    <a:pt x="75844" y="822413"/>
                  </a:lnTo>
                  <a:lnTo>
                    <a:pt x="169227" y="869099"/>
                  </a:lnTo>
                  <a:lnTo>
                    <a:pt x="169227" y="830999"/>
                  </a:lnTo>
                  <a:lnTo>
                    <a:pt x="878776" y="830999"/>
                  </a:lnTo>
                  <a:lnTo>
                    <a:pt x="878776" y="792899"/>
                  </a:lnTo>
                  <a:lnTo>
                    <a:pt x="169227" y="792899"/>
                  </a:lnTo>
                  <a:lnTo>
                    <a:pt x="169227" y="754799"/>
                  </a:lnTo>
                  <a:lnTo>
                    <a:pt x="75844" y="801497"/>
                  </a:lnTo>
                  <a:lnTo>
                    <a:pt x="75819" y="457809"/>
                  </a:lnTo>
                  <a:lnTo>
                    <a:pt x="75819" y="456336"/>
                  </a:lnTo>
                  <a:lnTo>
                    <a:pt x="114274" y="455587"/>
                  </a:lnTo>
                  <a:lnTo>
                    <a:pt x="104876" y="437654"/>
                  </a:lnTo>
                  <a:lnTo>
                    <a:pt x="54927" y="342417"/>
                  </a:lnTo>
                  <a:lnTo>
                    <a:pt x="0" y="457809"/>
                  </a:lnTo>
                  <a:lnTo>
                    <a:pt x="37719" y="457073"/>
                  </a:lnTo>
                  <a:lnTo>
                    <a:pt x="38087" y="4569269"/>
                  </a:lnTo>
                  <a:lnTo>
                    <a:pt x="38087" y="4588319"/>
                  </a:lnTo>
                  <a:lnTo>
                    <a:pt x="39585" y="4595736"/>
                  </a:lnTo>
                  <a:lnTo>
                    <a:pt x="43662" y="4601794"/>
                  </a:lnTo>
                  <a:lnTo>
                    <a:pt x="49720" y="4605871"/>
                  </a:lnTo>
                  <a:lnTo>
                    <a:pt x="57137" y="4607369"/>
                  </a:lnTo>
                  <a:lnTo>
                    <a:pt x="5329440" y="4607369"/>
                  </a:lnTo>
                  <a:lnTo>
                    <a:pt x="5329440" y="4588319"/>
                  </a:lnTo>
                  <a:lnTo>
                    <a:pt x="5329440" y="4569269"/>
                  </a:lnTo>
                  <a:close/>
                </a:path>
                <a:path w="7051040" h="4607560">
                  <a:moveTo>
                    <a:pt x="5979477" y="2655862"/>
                  </a:moveTo>
                  <a:lnTo>
                    <a:pt x="5941377" y="2655862"/>
                  </a:lnTo>
                  <a:lnTo>
                    <a:pt x="5941377" y="2434552"/>
                  </a:lnTo>
                  <a:lnTo>
                    <a:pt x="5941377" y="2415502"/>
                  </a:lnTo>
                  <a:lnTo>
                    <a:pt x="5939879" y="2408085"/>
                  </a:lnTo>
                  <a:lnTo>
                    <a:pt x="5935789" y="2402027"/>
                  </a:lnTo>
                  <a:lnTo>
                    <a:pt x="5929731" y="2397937"/>
                  </a:lnTo>
                  <a:lnTo>
                    <a:pt x="5922327" y="2396452"/>
                  </a:lnTo>
                  <a:lnTo>
                    <a:pt x="5605678" y="2396452"/>
                  </a:lnTo>
                  <a:lnTo>
                    <a:pt x="5605678" y="2395118"/>
                  </a:lnTo>
                  <a:lnTo>
                    <a:pt x="5567578" y="2395118"/>
                  </a:lnTo>
                  <a:lnTo>
                    <a:pt x="5567578" y="2415502"/>
                  </a:lnTo>
                  <a:lnTo>
                    <a:pt x="5569064" y="2422906"/>
                  </a:lnTo>
                  <a:lnTo>
                    <a:pt x="5573153" y="2428964"/>
                  </a:lnTo>
                  <a:lnTo>
                    <a:pt x="5579211" y="2433053"/>
                  </a:lnTo>
                  <a:lnTo>
                    <a:pt x="5586628" y="2434552"/>
                  </a:lnTo>
                  <a:lnTo>
                    <a:pt x="5903277" y="2434552"/>
                  </a:lnTo>
                  <a:lnTo>
                    <a:pt x="5903277" y="2655862"/>
                  </a:lnTo>
                  <a:lnTo>
                    <a:pt x="5865177" y="2655862"/>
                  </a:lnTo>
                  <a:lnTo>
                    <a:pt x="5922327" y="2770162"/>
                  </a:lnTo>
                  <a:lnTo>
                    <a:pt x="5969952" y="2674912"/>
                  </a:lnTo>
                  <a:lnTo>
                    <a:pt x="5979477" y="2655862"/>
                  </a:lnTo>
                  <a:close/>
                </a:path>
                <a:path w="7051040" h="4607560">
                  <a:moveTo>
                    <a:pt x="7051002" y="4151084"/>
                  </a:moveTo>
                  <a:lnTo>
                    <a:pt x="7012902" y="4151084"/>
                  </a:lnTo>
                  <a:lnTo>
                    <a:pt x="7012902" y="3808323"/>
                  </a:lnTo>
                  <a:lnTo>
                    <a:pt x="7012902" y="3789273"/>
                  </a:lnTo>
                  <a:lnTo>
                    <a:pt x="7011403" y="3781856"/>
                  </a:lnTo>
                  <a:lnTo>
                    <a:pt x="7007314" y="3775799"/>
                  </a:lnTo>
                  <a:lnTo>
                    <a:pt x="7001256" y="3771722"/>
                  </a:lnTo>
                  <a:lnTo>
                    <a:pt x="6993852" y="3770223"/>
                  </a:lnTo>
                  <a:lnTo>
                    <a:pt x="6519939" y="3770223"/>
                  </a:lnTo>
                  <a:lnTo>
                    <a:pt x="6519939" y="3808323"/>
                  </a:lnTo>
                  <a:lnTo>
                    <a:pt x="6974802" y="3808323"/>
                  </a:lnTo>
                  <a:lnTo>
                    <a:pt x="6974802" y="4151084"/>
                  </a:lnTo>
                  <a:lnTo>
                    <a:pt x="6936702" y="4151084"/>
                  </a:lnTo>
                  <a:lnTo>
                    <a:pt x="6993852" y="4265384"/>
                  </a:lnTo>
                  <a:lnTo>
                    <a:pt x="7041477" y="4170134"/>
                  </a:lnTo>
                  <a:lnTo>
                    <a:pt x="7051002" y="4151084"/>
                  </a:lnTo>
                  <a:close/>
                </a:path>
              </a:pathLst>
            </a:custGeom>
            <a:solidFill>
              <a:srgbClr val="31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3467" y="745066"/>
              <a:ext cx="550333" cy="5503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73400" y="2472266"/>
              <a:ext cx="643466" cy="651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45467" y="3276600"/>
              <a:ext cx="558800" cy="635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77667" y="4495800"/>
              <a:ext cx="575733" cy="5164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05800" y="5113866"/>
              <a:ext cx="685800" cy="51646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11599" y="1413933"/>
              <a:ext cx="736600" cy="6519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39267" y="2057400"/>
              <a:ext cx="651933" cy="6604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28717" y="3022520"/>
              <a:ext cx="1010282" cy="44958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99467" y="4021666"/>
              <a:ext cx="2954867" cy="9990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63532" y="4114799"/>
              <a:ext cx="2573867" cy="57573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015960" y="1104899"/>
            <a:ext cx="7304405" cy="5063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Business</a:t>
            </a:r>
            <a:r>
              <a:rPr sz="2000" b="1" spc="-6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Problem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2000">
              <a:latin typeface="Times New Roman"/>
              <a:cs typeface="Times New Roman"/>
            </a:endParaRPr>
          </a:p>
          <a:p>
            <a:pPr marL="1141095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Data</a:t>
            </a:r>
            <a:r>
              <a:rPr sz="2000" b="1" spc="-9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Acquisition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2000">
              <a:latin typeface="Times New Roman"/>
              <a:cs typeface="Times New Roman"/>
            </a:endParaRPr>
          </a:p>
          <a:p>
            <a:pPr marL="2720340" marR="3424554" algn="ctr">
              <a:lnSpc>
                <a:spcPct val="100000"/>
              </a:lnSpc>
            </a:pPr>
            <a:r>
              <a:rPr sz="2000" b="1" spc="-20" dirty="0">
                <a:latin typeface="Times New Roman"/>
                <a:cs typeface="Times New Roman"/>
              </a:rPr>
              <a:t>Data </a:t>
            </a:r>
            <a:r>
              <a:rPr sz="2000" b="1" spc="-10" dirty="0">
                <a:latin typeface="Times New Roman"/>
                <a:cs typeface="Times New Roman"/>
              </a:rPr>
              <a:t>Processing</a:t>
            </a:r>
            <a:endParaRPr sz="2000">
              <a:latin typeface="Times New Roman"/>
              <a:cs typeface="Times New Roman"/>
            </a:endParaRPr>
          </a:p>
          <a:p>
            <a:pPr marL="1193800" algn="ctr">
              <a:lnSpc>
                <a:spcPct val="100000"/>
              </a:lnSpc>
              <a:spcBef>
                <a:spcPts val="1335"/>
              </a:spcBef>
            </a:pPr>
            <a:r>
              <a:rPr sz="2000" b="1" spc="-10" dirty="0">
                <a:latin typeface="Times New Roman"/>
                <a:cs typeface="Times New Roman"/>
              </a:rPr>
              <a:t>EDA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&amp;</a:t>
            </a:r>
            <a:endParaRPr sz="2000">
              <a:latin typeface="Times New Roman"/>
              <a:cs typeface="Times New Roman"/>
            </a:endParaRPr>
          </a:p>
          <a:p>
            <a:pPr marL="1193800" algn="ctr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Visualization</a:t>
            </a:r>
            <a:endParaRPr sz="2000">
              <a:latin typeface="Times New Roman"/>
              <a:cs typeface="Times New Roman"/>
            </a:endParaRPr>
          </a:p>
          <a:p>
            <a:pPr marL="3705860">
              <a:lnSpc>
                <a:spcPct val="100000"/>
              </a:lnSpc>
              <a:spcBef>
                <a:spcPts val="2000"/>
              </a:spcBef>
            </a:pPr>
            <a:r>
              <a:rPr sz="2000" b="1" dirty="0">
                <a:latin typeface="Times New Roman"/>
                <a:cs typeface="Times New Roman"/>
              </a:rPr>
              <a:t>Feature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Engineering</a:t>
            </a:r>
            <a:endParaRPr sz="2000">
              <a:latin typeface="Times New Roman"/>
              <a:cs typeface="Times New Roman"/>
            </a:endParaRPr>
          </a:p>
          <a:p>
            <a:pPr marL="4351020" marR="936625" indent="428625">
              <a:lnSpc>
                <a:spcPct val="100000"/>
              </a:lnSpc>
              <a:spcBef>
                <a:spcPts val="2130"/>
              </a:spcBef>
            </a:pPr>
            <a:r>
              <a:rPr sz="2000" b="1" spc="-10" dirty="0">
                <a:latin typeface="Times New Roman"/>
                <a:cs typeface="Times New Roman"/>
              </a:rPr>
              <a:t>ML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Model </a:t>
            </a:r>
            <a:r>
              <a:rPr sz="2000" b="1" spc="-20" dirty="0">
                <a:latin typeface="Times New Roman"/>
                <a:cs typeface="Times New Roman"/>
              </a:rPr>
              <a:t>Creation-</a:t>
            </a:r>
            <a:r>
              <a:rPr sz="2000" b="1" spc="-50" dirty="0">
                <a:latin typeface="Times New Roman"/>
                <a:cs typeface="Times New Roman"/>
              </a:rPr>
              <a:t>Trg-</a:t>
            </a:r>
            <a:r>
              <a:rPr sz="2000" b="1" spc="-20" dirty="0">
                <a:latin typeface="Times New Roman"/>
                <a:cs typeface="Times New Roman"/>
              </a:rPr>
              <a:t>Eval</a:t>
            </a:r>
            <a:endParaRPr sz="2000">
              <a:latin typeface="Times New Roman"/>
              <a:cs typeface="Times New Roman"/>
            </a:endParaRPr>
          </a:p>
          <a:p>
            <a:pPr marL="5877560" marR="5080" indent="-173355">
              <a:lnSpc>
                <a:spcPct val="100000"/>
              </a:lnSpc>
              <a:spcBef>
                <a:spcPts val="1335"/>
              </a:spcBef>
            </a:pPr>
            <a:r>
              <a:rPr sz="2000" b="1" dirty="0">
                <a:latin typeface="Times New Roman"/>
                <a:cs typeface="Times New Roman"/>
              </a:rPr>
              <a:t>Deployment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50" dirty="0">
                <a:latin typeface="Times New Roman"/>
                <a:cs typeface="Times New Roman"/>
              </a:rPr>
              <a:t>&amp; </a:t>
            </a:r>
            <a:r>
              <a:rPr sz="2000" b="1" spc="-10" dirty="0">
                <a:latin typeface="Times New Roman"/>
                <a:cs typeface="Times New Roman"/>
              </a:rPr>
              <a:t>Monitoring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09600" y="4320679"/>
            <a:ext cx="7924800" cy="2151876"/>
            <a:chOff x="609600" y="4320679"/>
            <a:chExt cx="7924800" cy="2151876"/>
          </a:xfrm>
        </p:grpSpPr>
        <p:sp>
          <p:nvSpPr>
            <p:cNvPr id="37" name="object 37"/>
            <p:cNvSpPr/>
            <p:nvPr/>
          </p:nvSpPr>
          <p:spPr>
            <a:xfrm>
              <a:off x="990600" y="4320679"/>
              <a:ext cx="6457950" cy="403860"/>
            </a:xfrm>
            <a:custGeom>
              <a:avLst/>
              <a:gdLst/>
              <a:ahLst/>
              <a:cxnLst/>
              <a:rect l="l" t="t" r="r" b="b"/>
              <a:pathLst>
                <a:path w="6457950" h="403860">
                  <a:moveTo>
                    <a:pt x="3598240" y="52425"/>
                  </a:moveTo>
                  <a:lnTo>
                    <a:pt x="3597973" y="14325"/>
                  </a:lnTo>
                  <a:lnTo>
                    <a:pt x="114160" y="38100"/>
                  </a:lnTo>
                  <a:lnTo>
                    <a:pt x="113995" y="14325"/>
                  </a:lnTo>
                  <a:lnTo>
                    <a:pt x="113906" y="0"/>
                  </a:lnTo>
                  <a:lnTo>
                    <a:pt x="0" y="57924"/>
                  </a:lnTo>
                  <a:lnTo>
                    <a:pt x="114681" y="114300"/>
                  </a:lnTo>
                  <a:lnTo>
                    <a:pt x="114427" y="76327"/>
                  </a:lnTo>
                  <a:lnTo>
                    <a:pt x="114427" y="76200"/>
                  </a:lnTo>
                  <a:lnTo>
                    <a:pt x="3598240" y="52425"/>
                  </a:lnTo>
                  <a:close/>
                </a:path>
                <a:path w="6457950" h="403860">
                  <a:moveTo>
                    <a:pt x="6457950" y="289420"/>
                  </a:moveTo>
                  <a:lnTo>
                    <a:pt x="6419850" y="289420"/>
                  </a:lnTo>
                  <a:lnTo>
                    <a:pt x="6419850" y="68110"/>
                  </a:lnTo>
                  <a:lnTo>
                    <a:pt x="6419850" y="49060"/>
                  </a:lnTo>
                  <a:lnTo>
                    <a:pt x="6418351" y="41643"/>
                  </a:lnTo>
                  <a:lnTo>
                    <a:pt x="6414262" y="35585"/>
                  </a:lnTo>
                  <a:lnTo>
                    <a:pt x="6408204" y="31496"/>
                  </a:lnTo>
                  <a:lnTo>
                    <a:pt x="6400800" y="30010"/>
                  </a:lnTo>
                  <a:lnTo>
                    <a:pt x="6084138" y="30010"/>
                  </a:lnTo>
                  <a:lnTo>
                    <a:pt x="6084138" y="28676"/>
                  </a:lnTo>
                  <a:lnTo>
                    <a:pt x="6046038" y="28676"/>
                  </a:lnTo>
                  <a:lnTo>
                    <a:pt x="6046038" y="49060"/>
                  </a:lnTo>
                  <a:lnTo>
                    <a:pt x="6047537" y="56464"/>
                  </a:lnTo>
                  <a:lnTo>
                    <a:pt x="6051626" y="62522"/>
                  </a:lnTo>
                  <a:lnTo>
                    <a:pt x="6057684" y="66611"/>
                  </a:lnTo>
                  <a:lnTo>
                    <a:pt x="6065088" y="68110"/>
                  </a:lnTo>
                  <a:lnTo>
                    <a:pt x="6381750" y="68110"/>
                  </a:lnTo>
                  <a:lnTo>
                    <a:pt x="6381750" y="289420"/>
                  </a:lnTo>
                  <a:lnTo>
                    <a:pt x="6343650" y="289420"/>
                  </a:lnTo>
                  <a:lnTo>
                    <a:pt x="6400800" y="403720"/>
                  </a:lnTo>
                  <a:lnTo>
                    <a:pt x="6448425" y="308470"/>
                  </a:lnTo>
                  <a:lnTo>
                    <a:pt x="6457950" y="289420"/>
                  </a:lnTo>
                  <a:close/>
                </a:path>
              </a:pathLst>
            </a:custGeom>
            <a:solidFill>
              <a:srgbClr val="3185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09600" y="644525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dirty="0"/>
              <a:t>Understanding</a:t>
            </a:r>
            <a:r>
              <a:rPr spc="-100" dirty="0"/>
              <a:t> </a:t>
            </a:r>
            <a:r>
              <a:rPr dirty="0"/>
              <a:t>Business</a:t>
            </a:r>
            <a:r>
              <a:rPr spc="-95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3933" y="888999"/>
            <a:ext cx="8390467" cy="5499349"/>
            <a:chOff x="143933" y="888999"/>
            <a:chExt cx="8390467" cy="5499349"/>
          </a:xfrm>
        </p:grpSpPr>
        <p:sp>
          <p:nvSpPr>
            <p:cNvPr id="4" name="object 4"/>
            <p:cNvSpPr/>
            <p:nvPr/>
          </p:nvSpPr>
          <p:spPr>
            <a:xfrm>
              <a:off x="609600" y="6361043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3" y="888999"/>
              <a:ext cx="4030132" cy="82973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5426" y="1071032"/>
            <a:ext cx="2331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24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933" y="1693333"/>
            <a:ext cx="2887132" cy="55033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92143" y="1773766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3933" y="2252132"/>
            <a:ext cx="2887345" cy="1101090"/>
            <a:chOff x="143933" y="2252132"/>
            <a:chExt cx="2887345" cy="11010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33" y="2252132"/>
              <a:ext cx="2887132" cy="558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2827866"/>
              <a:ext cx="2870200" cy="4656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2836333"/>
              <a:ext cx="2065867" cy="51646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258624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586245" y="369332"/>
                  </a:lnTo>
                  <a:lnTo>
                    <a:pt x="2770908" y="184668"/>
                  </a:lnTo>
                  <a:lnTo>
                    <a:pt x="258624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0" y="0"/>
                  </a:moveTo>
                  <a:lnTo>
                    <a:pt x="2586245" y="0"/>
                  </a:lnTo>
                  <a:lnTo>
                    <a:pt x="2770909" y="184668"/>
                  </a:lnTo>
                  <a:lnTo>
                    <a:pt x="2586245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8168" y="2899832"/>
            <a:ext cx="1762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3933" y="1684866"/>
            <a:ext cx="2887345" cy="3310890"/>
            <a:chOff x="143933" y="1684866"/>
            <a:chExt cx="2887345" cy="331089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400" y="3894666"/>
              <a:ext cx="2870200" cy="4656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866" y="3894666"/>
              <a:ext cx="2404532" cy="524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079" y="3920573"/>
              <a:ext cx="2770908" cy="3652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2079" y="3920573"/>
              <a:ext cx="2771140" cy="365760"/>
            </a:xfrm>
            <a:custGeom>
              <a:avLst/>
              <a:gdLst/>
              <a:ahLst/>
              <a:cxnLst/>
              <a:rect l="l" t="t" r="r" b="b"/>
              <a:pathLst>
                <a:path w="2771140" h="365760">
                  <a:moveTo>
                    <a:pt x="0" y="0"/>
                  </a:moveTo>
                  <a:lnTo>
                    <a:pt x="2588291" y="0"/>
                  </a:lnTo>
                  <a:lnTo>
                    <a:pt x="2770909" y="182621"/>
                  </a:lnTo>
                  <a:lnTo>
                    <a:pt x="2588291" y="365240"/>
                  </a:lnTo>
                  <a:lnTo>
                    <a:pt x="0" y="3652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33" y="4461932"/>
              <a:ext cx="2887132" cy="5334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1733" y="1684866"/>
              <a:ext cx="474133" cy="55033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93621" y="1765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6333" y="2260600"/>
            <a:ext cx="474133" cy="541866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71481" y="2332566"/>
            <a:ext cx="1743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115" algn="l"/>
              </a:tabLst>
            </a:pP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4800" y="2777066"/>
            <a:ext cx="431800" cy="516890"/>
            <a:chOff x="304800" y="2777066"/>
            <a:chExt cx="431800" cy="516890"/>
          </a:xfrm>
        </p:grpSpPr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200" y="2777066"/>
              <a:ext cx="381000" cy="4656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800" y="2785532"/>
              <a:ext cx="431800" cy="5080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2701" y="2804506"/>
              <a:ext cx="276860" cy="372745"/>
            </a:xfrm>
            <a:custGeom>
              <a:avLst/>
              <a:gdLst/>
              <a:ahLst/>
              <a:cxnLst/>
              <a:rect l="l" t="t" r="r" b="b"/>
              <a:pathLst>
                <a:path w="276859" h="372744">
                  <a:moveTo>
                    <a:pt x="0" y="0"/>
                  </a:moveTo>
                  <a:lnTo>
                    <a:pt x="276672" y="0"/>
                  </a:lnTo>
                  <a:lnTo>
                    <a:pt x="276672" y="372270"/>
                  </a:lnTo>
                  <a:lnTo>
                    <a:pt x="0" y="37227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2701" y="2804506"/>
            <a:ext cx="276860" cy="372745"/>
          </a:xfrm>
          <a:prstGeom prst="rect">
            <a:avLst/>
          </a:prstGeom>
          <a:solidFill>
            <a:srgbClr val="595959"/>
          </a:solidFill>
        </p:spPr>
        <p:txBody>
          <a:bodyPr vert="horz" wrap="square" lIns="0" tIns="4826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380"/>
              </a:spcBef>
            </a:pP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2782" y="1536186"/>
            <a:ext cx="230504" cy="187325"/>
            <a:chOff x="452782" y="1536186"/>
            <a:chExt cx="230504" cy="187325"/>
          </a:xfrm>
        </p:grpSpPr>
        <p:sp>
          <p:nvSpPr>
            <p:cNvPr id="33" name="object 33"/>
            <p:cNvSpPr/>
            <p:nvPr/>
          </p:nvSpPr>
          <p:spPr>
            <a:xfrm>
              <a:off x="465482" y="154888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5482" y="154888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400420" y="4854653"/>
            <a:ext cx="230504" cy="187325"/>
            <a:chOff x="400420" y="4854653"/>
            <a:chExt cx="230504" cy="187325"/>
          </a:xfrm>
        </p:grpSpPr>
        <p:sp>
          <p:nvSpPr>
            <p:cNvPr id="36" name="object 36"/>
            <p:cNvSpPr/>
            <p:nvPr/>
          </p:nvSpPr>
          <p:spPr>
            <a:xfrm>
              <a:off x="413120" y="48673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3120" y="48673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28600" y="758311"/>
            <a:ext cx="643890" cy="3719829"/>
            <a:chOff x="228600" y="758311"/>
            <a:chExt cx="643890" cy="3719829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733" y="3877732"/>
              <a:ext cx="389466" cy="482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6333" y="3894667"/>
              <a:ext cx="440266" cy="5080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4341" y="3905831"/>
              <a:ext cx="285031" cy="38485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74341" y="3905831"/>
              <a:ext cx="285115" cy="385445"/>
            </a:xfrm>
            <a:custGeom>
              <a:avLst/>
              <a:gdLst/>
              <a:ahLst/>
              <a:cxnLst/>
              <a:rect l="l" t="t" r="r" b="b"/>
              <a:pathLst>
                <a:path w="285115" h="385445">
                  <a:moveTo>
                    <a:pt x="0" y="0"/>
                  </a:moveTo>
                  <a:lnTo>
                    <a:pt x="285032" y="0"/>
                  </a:lnTo>
                  <a:lnTo>
                    <a:pt x="285032" y="384853"/>
                  </a:lnTo>
                  <a:lnTo>
                    <a:pt x="0" y="384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4869" y="2121245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4869" y="2121245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9508" y="37338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39508" y="37338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9101" y="43034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9101" y="43034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8600" y="863599"/>
              <a:ext cx="643466" cy="81280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461495" y="1028699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5" name="object 5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2466" y="4411133"/>
            <a:ext cx="474133" cy="567266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409301" y="3958166"/>
            <a:ext cx="241173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41300">
              <a:lnSpc>
                <a:spcPct val="100000"/>
              </a:lnSpc>
              <a:spcBef>
                <a:spcPts val="100"/>
              </a:spcBef>
              <a:buFont typeface="Calibri"/>
              <a:buAutoNum type="arabicPlain" startAt="6"/>
              <a:tabLst>
                <a:tab pos="297180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buAutoNum type="arabicPlain" startAt="6"/>
            </a:pPr>
            <a:endParaRPr sz="1600">
              <a:latin typeface="Times New Roman"/>
              <a:cs typeface="Times New Roman"/>
            </a:endParaRPr>
          </a:p>
          <a:p>
            <a:pPr marL="250190" indent="-212090">
              <a:lnSpc>
                <a:spcPct val="100000"/>
              </a:lnSpc>
              <a:buSzPct val="106666"/>
              <a:buFont typeface="Calibri"/>
              <a:buAutoNum type="arabicPlain" startAt="6"/>
              <a:tabLst>
                <a:tab pos="250190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743200" y="702734"/>
            <a:ext cx="6316345" cy="5461000"/>
            <a:chOff x="2743200" y="702734"/>
            <a:chExt cx="6316345" cy="5461000"/>
          </a:xfrm>
        </p:grpSpPr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66466" y="2904066"/>
              <a:ext cx="2142067" cy="133773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32600" y="2633133"/>
              <a:ext cx="2218267" cy="32173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43200" y="4715933"/>
              <a:ext cx="1363132" cy="14478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86400" y="702734"/>
              <a:ext cx="3572932" cy="17441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20267" y="838200"/>
              <a:ext cx="3505200" cy="138006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5942" y="730031"/>
              <a:ext cx="3471849" cy="16502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5535942" y="730031"/>
              <a:ext cx="3472179" cy="1650364"/>
            </a:xfrm>
            <a:custGeom>
              <a:avLst/>
              <a:gdLst/>
              <a:ahLst/>
              <a:cxnLst/>
              <a:rect l="l" t="t" r="r" b="b"/>
              <a:pathLst>
                <a:path w="3472179" h="1650364">
                  <a:moveTo>
                    <a:pt x="0" y="249439"/>
                  </a:moveTo>
                  <a:lnTo>
                    <a:pt x="4018" y="204602"/>
                  </a:lnTo>
                  <a:lnTo>
                    <a:pt x="15605" y="162401"/>
                  </a:lnTo>
                  <a:lnTo>
                    <a:pt x="34055" y="123542"/>
                  </a:lnTo>
                  <a:lnTo>
                    <a:pt x="58664" y="88728"/>
                  </a:lnTo>
                  <a:lnTo>
                    <a:pt x="88728" y="58664"/>
                  </a:lnTo>
                  <a:lnTo>
                    <a:pt x="123542" y="34055"/>
                  </a:lnTo>
                  <a:lnTo>
                    <a:pt x="162401" y="15605"/>
                  </a:lnTo>
                  <a:lnTo>
                    <a:pt x="204601" y="4018"/>
                  </a:lnTo>
                  <a:lnTo>
                    <a:pt x="249438" y="0"/>
                  </a:lnTo>
                  <a:lnTo>
                    <a:pt x="578641" y="0"/>
                  </a:lnTo>
                  <a:lnTo>
                    <a:pt x="1446604" y="0"/>
                  </a:lnTo>
                  <a:lnTo>
                    <a:pt x="3222410" y="0"/>
                  </a:lnTo>
                  <a:lnTo>
                    <a:pt x="3267246" y="4018"/>
                  </a:lnTo>
                  <a:lnTo>
                    <a:pt x="3309447" y="15605"/>
                  </a:lnTo>
                  <a:lnTo>
                    <a:pt x="3348306" y="34055"/>
                  </a:lnTo>
                  <a:lnTo>
                    <a:pt x="3383120" y="58664"/>
                  </a:lnTo>
                  <a:lnTo>
                    <a:pt x="3413184" y="88728"/>
                  </a:lnTo>
                  <a:lnTo>
                    <a:pt x="3437793" y="123542"/>
                  </a:lnTo>
                  <a:lnTo>
                    <a:pt x="3456243" y="162401"/>
                  </a:lnTo>
                  <a:lnTo>
                    <a:pt x="3467830" y="204602"/>
                  </a:lnTo>
                  <a:lnTo>
                    <a:pt x="3471849" y="249439"/>
                  </a:lnTo>
                  <a:lnTo>
                    <a:pt x="3471849" y="873025"/>
                  </a:lnTo>
                  <a:lnTo>
                    <a:pt x="3471849" y="1247176"/>
                  </a:lnTo>
                  <a:lnTo>
                    <a:pt x="3467830" y="1292008"/>
                  </a:lnTo>
                  <a:lnTo>
                    <a:pt x="3456243" y="1334209"/>
                  </a:lnTo>
                  <a:lnTo>
                    <a:pt x="3437793" y="1373068"/>
                  </a:lnTo>
                  <a:lnTo>
                    <a:pt x="3413184" y="1407882"/>
                  </a:lnTo>
                  <a:lnTo>
                    <a:pt x="3383120" y="1437945"/>
                  </a:lnTo>
                  <a:lnTo>
                    <a:pt x="3348306" y="1462555"/>
                  </a:lnTo>
                  <a:lnTo>
                    <a:pt x="3309447" y="1481005"/>
                  </a:lnTo>
                  <a:lnTo>
                    <a:pt x="3267246" y="1492592"/>
                  </a:lnTo>
                  <a:lnTo>
                    <a:pt x="3222410" y="1496611"/>
                  </a:lnTo>
                  <a:lnTo>
                    <a:pt x="1446604" y="1496611"/>
                  </a:lnTo>
                  <a:lnTo>
                    <a:pt x="243204" y="1650240"/>
                  </a:lnTo>
                  <a:lnTo>
                    <a:pt x="578641" y="1496611"/>
                  </a:lnTo>
                  <a:lnTo>
                    <a:pt x="249438" y="1496611"/>
                  </a:lnTo>
                  <a:lnTo>
                    <a:pt x="204601" y="1492592"/>
                  </a:lnTo>
                  <a:lnTo>
                    <a:pt x="162401" y="1481005"/>
                  </a:lnTo>
                  <a:lnTo>
                    <a:pt x="123542" y="1462555"/>
                  </a:lnTo>
                  <a:lnTo>
                    <a:pt x="88728" y="1437945"/>
                  </a:lnTo>
                  <a:lnTo>
                    <a:pt x="58664" y="1407882"/>
                  </a:lnTo>
                  <a:lnTo>
                    <a:pt x="34055" y="1373068"/>
                  </a:lnTo>
                  <a:lnTo>
                    <a:pt x="15605" y="1334209"/>
                  </a:lnTo>
                  <a:lnTo>
                    <a:pt x="4018" y="1292008"/>
                  </a:lnTo>
                  <a:lnTo>
                    <a:pt x="0" y="1247172"/>
                  </a:lnTo>
                  <a:lnTo>
                    <a:pt x="0" y="873025"/>
                  </a:lnTo>
                  <a:lnTo>
                    <a:pt x="0" y="249439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687741" y="910166"/>
            <a:ext cx="3167380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15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critical</a:t>
            </a:r>
            <a:r>
              <a:rPr sz="1800" spc="16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phase</a:t>
            </a:r>
            <a:r>
              <a:rPr sz="1800" spc="16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16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160" dirty="0">
                <a:latin typeface="Times New Roman"/>
                <a:cs typeface="Times New Roman"/>
              </a:rPr>
              <a:t>  </a:t>
            </a:r>
            <a:r>
              <a:rPr sz="1800" spc="-20" dirty="0">
                <a:latin typeface="Times New Roman"/>
                <a:cs typeface="Times New Roman"/>
              </a:rPr>
              <a:t>Data </a:t>
            </a:r>
            <a:r>
              <a:rPr sz="1800" dirty="0">
                <a:latin typeface="Times New Roman"/>
                <a:cs typeface="Times New Roman"/>
              </a:rPr>
              <a:t>Science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Life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Cycle,</a:t>
            </a:r>
            <a:r>
              <a:rPr sz="1800" spc="2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if</a:t>
            </a:r>
            <a:r>
              <a:rPr sz="1800" spc="26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conducted </a:t>
            </a:r>
            <a:r>
              <a:rPr sz="1800" dirty="0">
                <a:latin typeface="Times New Roman"/>
                <a:cs typeface="Times New Roman"/>
              </a:rPr>
              <a:t>will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save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lot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time,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money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spc="-10" dirty="0">
                <a:latin typeface="Times New Roman"/>
                <a:cs typeface="Times New Roman"/>
              </a:rPr>
              <a:t>resources.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098800" y="2650065"/>
            <a:ext cx="3793490" cy="1761489"/>
            <a:chOff x="3098800" y="2650065"/>
            <a:chExt cx="3793490" cy="1761489"/>
          </a:xfrm>
        </p:grpSpPr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98800" y="2650065"/>
              <a:ext cx="3793067" cy="176106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141132" y="2734732"/>
              <a:ext cx="3479800" cy="165946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45250" y="2681480"/>
              <a:ext cx="3700089" cy="165943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145250" y="2681480"/>
              <a:ext cx="3700145" cy="1659889"/>
            </a:xfrm>
            <a:custGeom>
              <a:avLst/>
              <a:gdLst/>
              <a:ahLst/>
              <a:cxnLst/>
              <a:rect l="l" t="t" r="r" b="b"/>
              <a:pathLst>
                <a:path w="3700145" h="1659889">
                  <a:moveTo>
                    <a:pt x="0" y="276578"/>
                  </a:moveTo>
                  <a:lnTo>
                    <a:pt x="4456" y="226863"/>
                  </a:lnTo>
                  <a:lnTo>
                    <a:pt x="17303" y="180071"/>
                  </a:lnTo>
                  <a:lnTo>
                    <a:pt x="37761" y="136984"/>
                  </a:lnTo>
                  <a:lnTo>
                    <a:pt x="65047" y="98382"/>
                  </a:lnTo>
                  <a:lnTo>
                    <a:pt x="98382" y="65047"/>
                  </a:lnTo>
                  <a:lnTo>
                    <a:pt x="136984" y="37761"/>
                  </a:lnTo>
                  <a:lnTo>
                    <a:pt x="180071" y="17303"/>
                  </a:lnTo>
                  <a:lnTo>
                    <a:pt x="226863" y="4456"/>
                  </a:lnTo>
                  <a:lnTo>
                    <a:pt x="276578" y="0"/>
                  </a:lnTo>
                  <a:lnTo>
                    <a:pt x="2025245" y="0"/>
                  </a:lnTo>
                  <a:lnTo>
                    <a:pt x="2893207" y="0"/>
                  </a:lnTo>
                  <a:lnTo>
                    <a:pt x="3195270" y="0"/>
                  </a:lnTo>
                  <a:lnTo>
                    <a:pt x="3244985" y="4456"/>
                  </a:lnTo>
                  <a:lnTo>
                    <a:pt x="3291777" y="17303"/>
                  </a:lnTo>
                  <a:lnTo>
                    <a:pt x="3334865" y="37761"/>
                  </a:lnTo>
                  <a:lnTo>
                    <a:pt x="3373466" y="65047"/>
                  </a:lnTo>
                  <a:lnTo>
                    <a:pt x="3406801" y="98382"/>
                  </a:lnTo>
                  <a:lnTo>
                    <a:pt x="3434088" y="136984"/>
                  </a:lnTo>
                  <a:lnTo>
                    <a:pt x="3454545" y="180071"/>
                  </a:lnTo>
                  <a:lnTo>
                    <a:pt x="3467393" y="226863"/>
                  </a:lnTo>
                  <a:lnTo>
                    <a:pt x="3471849" y="276578"/>
                  </a:lnTo>
                  <a:lnTo>
                    <a:pt x="3471849" y="968002"/>
                  </a:lnTo>
                  <a:lnTo>
                    <a:pt x="3700090" y="997070"/>
                  </a:lnTo>
                  <a:lnTo>
                    <a:pt x="3471849" y="1382862"/>
                  </a:lnTo>
                  <a:lnTo>
                    <a:pt x="3467393" y="1432570"/>
                  </a:lnTo>
                  <a:lnTo>
                    <a:pt x="3454545" y="1479362"/>
                  </a:lnTo>
                  <a:lnTo>
                    <a:pt x="3434088" y="1522449"/>
                  </a:lnTo>
                  <a:lnTo>
                    <a:pt x="3406801" y="1561050"/>
                  </a:lnTo>
                  <a:lnTo>
                    <a:pt x="3373466" y="1594385"/>
                  </a:lnTo>
                  <a:lnTo>
                    <a:pt x="3334865" y="1621672"/>
                  </a:lnTo>
                  <a:lnTo>
                    <a:pt x="3291777" y="1642129"/>
                  </a:lnTo>
                  <a:lnTo>
                    <a:pt x="3244985" y="1654976"/>
                  </a:lnTo>
                  <a:lnTo>
                    <a:pt x="3195270" y="1659433"/>
                  </a:lnTo>
                  <a:lnTo>
                    <a:pt x="2893207" y="1659433"/>
                  </a:lnTo>
                  <a:lnTo>
                    <a:pt x="2025245" y="1659433"/>
                  </a:lnTo>
                  <a:lnTo>
                    <a:pt x="276578" y="1659433"/>
                  </a:lnTo>
                  <a:lnTo>
                    <a:pt x="226863" y="1654976"/>
                  </a:lnTo>
                  <a:lnTo>
                    <a:pt x="180071" y="1642129"/>
                  </a:lnTo>
                  <a:lnTo>
                    <a:pt x="136984" y="1621672"/>
                  </a:lnTo>
                  <a:lnTo>
                    <a:pt x="98382" y="1594385"/>
                  </a:lnTo>
                  <a:lnTo>
                    <a:pt x="65047" y="1561050"/>
                  </a:lnTo>
                  <a:lnTo>
                    <a:pt x="37761" y="1522449"/>
                  </a:lnTo>
                  <a:lnTo>
                    <a:pt x="17303" y="1479362"/>
                  </a:lnTo>
                  <a:lnTo>
                    <a:pt x="4456" y="1432570"/>
                  </a:lnTo>
                  <a:lnTo>
                    <a:pt x="0" y="1382855"/>
                  </a:lnTo>
                  <a:lnTo>
                    <a:pt x="0" y="968002"/>
                  </a:lnTo>
                  <a:lnTo>
                    <a:pt x="0" y="276578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304997" y="2806699"/>
            <a:ext cx="3151505" cy="140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90"/>
              </a:spcBef>
            </a:pPr>
            <a:r>
              <a:rPr sz="1800" dirty="0">
                <a:latin typeface="Times New Roman"/>
                <a:cs typeface="Times New Roman"/>
              </a:rPr>
              <a:t>Understand</a:t>
            </a:r>
            <a:r>
              <a:rPr sz="1800" spc="235" dirty="0">
                <a:latin typeface="Times New Roman"/>
                <a:cs typeface="Times New Roman"/>
              </a:rPr>
              <a:t>  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35" dirty="0">
                <a:latin typeface="Times New Roman"/>
                <a:cs typeface="Times New Roman"/>
              </a:rPr>
              <a:t>   </a:t>
            </a:r>
            <a:r>
              <a:rPr sz="1800" dirty="0">
                <a:latin typeface="Times New Roman"/>
                <a:cs typeface="Times New Roman"/>
              </a:rPr>
              <a:t>problem</a:t>
            </a:r>
            <a:r>
              <a:rPr sz="1800" spc="240" dirty="0">
                <a:latin typeface="Times New Roman"/>
                <a:cs typeface="Times New Roman"/>
              </a:rPr>
              <a:t>   </a:t>
            </a:r>
            <a:r>
              <a:rPr sz="1800" spc="-35" dirty="0">
                <a:latin typeface="Times New Roman"/>
                <a:cs typeface="Times New Roman"/>
              </a:rPr>
              <a:t>by </a:t>
            </a:r>
            <a:r>
              <a:rPr sz="1800" dirty="0">
                <a:latin typeface="Times New Roman"/>
                <a:cs typeface="Times New Roman"/>
              </a:rPr>
              <a:t>talking</a:t>
            </a:r>
            <a:r>
              <a:rPr sz="1800" spc="9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stake</a:t>
            </a:r>
            <a:r>
              <a:rPr sz="1800" spc="9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holders</a:t>
            </a:r>
            <a:r>
              <a:rPr sz="1800" spc="100" dirty="0">
                <a:latin typeface="Times New Roman"/>
                <a:cs typeface="Times New Roman"/>
              </a:rPr>
              <a:t>  </a:t>
            </a:r>
            <a:r>
              <a:rPr sz="1800" spc="-50" dirty="0">
                <a:latin typeface="Times New Roman"/>
                <a:cs typeface="Times New Roman"/>
              </a:rPr>
              <a:t>&amp; </a:t>
            </a:r>
            <a:r>
              <a:rPr sz="1800" dirty="0">
                <a:latin typeface="Times New Roman"/>
                <a:cs typeface="Times New Roman"/>
              </a:rPr>
              <a:t>domain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experts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get</a:t>
            </a:r>
            <a:r>
              <a:rPr sz="1800" spc="4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47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clear </a:t>
            </a:r>
            <a:r>
              <a:rPr sz="1800" dirty="0">
                <a:latin typeface="Times New Roman"/>
                <a:cs typeface="Times New Roman"/>
              </a:rPr>
              <a:t>understanding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problem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document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requirements.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3996266" y="1439332"/>
            <a:ext cx="4953000" cy="4876800"/>
            <a:chOff x="3996266" y="1439332"/>
            <a:chExt cx="4953000" cy="4876800"/>
          </a:xfrm>
        </p:grpSpPr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31266" y="1439332"/>
              <a:ext cx="1041400" cy="10414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6266" y="4478865"/>
              <a:ext cx="4953000" cy="183726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52999" y="4698999"/>
              <a:ext cx="3953932" cy="14393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43570" y="4504009"/>
              <a:ext cx="4859354" cy="174284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043571" y="4504009"/>
              <a:ext cx="4859655" cy="1743075"/>
            </a:xfrm>
            <a:custGeom>
              <a:avLst/>
              <a:gdLst/>
              <a:ahLst/>
              <a:cxnLst/>
              <a:rect l="l" t="t" r="r" b="b"/>
              <a:pathLst>
                <a:path w="4859655" h="1743075">
                  <a:moveTo>
                    <a:pt x="909428" y="290482"/>
                  </a:moveTo>
                  <a:lnTo>
                    <a:pt x="913230" y="243364"/>
                  </a:lnTo>
                  <a:lnTo>
                    <a:pt x="924237" y="198667"/>
                  </a:lnTo>
                  <a:lnTo>
                    <a:pt x="941851" y="156988"/>
                  </a:lnTo>
                  <a:lnTo>
                    <a:pt x="965474" y="118927"/>
                  </a:lnTo>
                  <a:lnTo>
                    <a:pt x="994509" y="85080"/>
                  </a:lnTo>
                  <a:lnTo>
                    <a:pt x="1028355" y="56046"/>
                  </a:lnTo>
                  <a:lnTo>
                    <a:pt x="1066417" y="32423"/>
                  </a:lnTo>
                  <a:lnTo>
                    <a:pt x="1108095" y="14808"/>
                  </a:lnTo>
                  <a:lnTo>
                    <a:pt x="1152793" y="3801"/>
                  </a:lnTo>
                  <a:lnTo>
                    <a:pt x="1199910" y="0"/>
                  </a:lnTo>
                  <a:lnTo>
                    <a:pt x="1567749" y="0"/>
                  </a:lnTo>
                  <a:lnTo>
                    <a:pt x="2555230" y="0"/>
                  </a:lnTo>
                  <a:lnTo>
                    <a:pt x="4568871" y="0"/>
                  </a:lnTo>
                  <a:lnTo>
                    <a:pt x="4615989" y="3801"/>
                  </a:lnTo>
                  <a:lnTo>
                    <a:pt x="4660686" y="14808"/>
                  </a:lnTo>
                  <a:lnTo>
                    <a:pt x="4702365" y="32423"/>
                  </a:lnTo>
                  <a:lnTo>
                    <a:pt x="4740426" y="56046"/>
                  </a:lnTo>
                  <a:lnTo>
                    <a:pt x="4774273" y="85080"/>
                  </a:lnTo>
                  <a:lnTo>
                    <a:pt x="4803307" y="118927"/>
                  </a:lnTo>
                  <a:lnTo>
                    <a:pt x="4826930" y="156988"/>
                  </a:lnTo>
                  <a:lnTo>
                    <a:pt x="4844544" y="198667"/>
                  </a:lnTo>
                  <a:lnTo>
                    <a:pt x="4855551" y="243364"/>
                  </a:lnTo>
                  <a:lnTo>
                    <a:pt x="4859353" y="290482"/>
                  </a:lnTo>
                  <a:lnTo>
                    <a:pt x="4859353" y="1016662"/>
                  </a:lnTo>
                  <a:lnTo>
                    <a:pt x="4859353" y="1452376"/>
                  </a:lnTo>
                  <a:lnTo>
                    <a:pt x="4855551" y="1499485"/>
                  </a:lnTo>
                  <a:lnTo>
                    <a:pt x="4844544" y="1544182"/>
                  </a:lnTo>
                  <a:lnTo>
                    <a:pt x="4826930" y="1585861"/>
                  </a:lnTo>
                  <a:lnTo>
                    <a:pt x="4803307" y="1623923"/>
                  </a:lnTo>
                  <a:lnTo>
                    <a:pt x="4774273" y="1657769"/>
                  </a:lnTo>
                  <a:lnTo>
                    <a:pt x="4740426" y="1686803"/>
                  </a:lnTo>
                  <a:lnTo>
                    <a:pt x="4702365" y="1710426"/>
                  </a:lnTo>
                  <a:lnTo>
                    <a:pt x="4660686" y="1728041"/>
                  </a:lnTo>
                  <a:lnTo>
                    <a:pt x="4615989" y="1739048"/>
                  </a:lnTo>
                  <a:lnTo>
                    <a:pt x="4568871" y="1742850"/>
                  </a:lnTo>
                  <a:lnTo>
                    <a:pt x="2555230" y="1742850"/>
                  </a:lnTo>
                  <a:lnTo>
                    <a:pt x="1567749" y="1742850"/>
                  </a:lnTo>
                  <a:lnTo>
                    <a:pt x="1199910" y="1742850"/>
                  </a:lnTo>
                  <a:lnTo>
                    <a:pt x="1152793" y="1739048"/>
                  </a:lnTo>
                  <a:lnTo>
                    <a:pt x="1108095" y="1728041"/>
                  </a:lnTo>
                  <a:lnTo>
                    <a:pt x="1066417" y="1710426"/>
                  </a:lnTo>
                  <a:lnTo>
                    <a:pt x="1028355" y="1686803"/>
                  </a:lnTo>
                  <a:lnTo>
                    <a:pt x="994509" y="1657769"/>
                  </a:lnTo>
                  <a:lnTo>
                    <a:pt x="965474" y="1623923"/>
                  </a:lnTo>
                  <a:lnTo>
                    <a:pt x="941851" y="1585861"/>
                  </a:lnTo>
                  <a:lnTo>
                    <a:pt x="924237" y="1544182"/>
                  </a:lnTo>
                  <a:lnTo>
                    <a:pt x="913230" y="1499485"/>
                  </a:lnTo>
                  <a:lnTo>
                    <a:pt x="909428" y="1452368"/>
                  </a:lnTo>
                  <a:lnTo>
                    <a:pt x="0" y="1197653"/>
                  </a:lnTo>
                  <a:lnTo>
                    <a:pt x="909428" y="1016662"/>
                  </a:lnTo>
                  <a:lnTo>
                    <a:pt x="909428" y="290482"/>
                  </a:lnTo>
                  <a:close/>
                </a:path>
              </a:pathLst>
            </a:custGeom>
            <a:ln w="9525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5116818" y="4748953"/>
            <a:ext cx="3621404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Identify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key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business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variables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that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predicted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40"/>
              </a:spcBef>
            </a:pPr>
            <a:r>
              <a:rPr sz="1800" dirty="0">
                <a:latin typeface="Times New Roman"/>
                <a:cs typeface="Times New Roman"/>
              </a:rPr>
              <a:t>Define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success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criteria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success </a:t>
            </a:r>
            <a:r>
              <a:rPr sz="1800" dirty="0">
                <a:latin typeface="Times New Roman"/>
                <a:cs typeface="Times New Roman"/>
              </a:rPr>
              <a:t>measuring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metrics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(KPIs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&amp;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SLAs)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43933" y="3178253"/>
            <a:ext cx="2887345" cy="699770"/>
            <a:chOff x="143933" y="3178253"/>
            <a:chExt cx="2887345" cy="699770"/>
          </a:xfrm>
        </p:grpSpPr>
        <p:sp>
          <p:nvSpPr>
            <p:cNvPr id="80" name="object 80"/>
            <p:cNvSpPr/>
            <p:nvPr/>
          </p:nvSpPr>
          <p:spPr>
            <a:xfrm>
              <a:off x="405095" y="31909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05095" y="31909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33" y="3327399"/>
              <a:ext cx="2887132" cy="55033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800" y="3327399"/>
              <a:ext cx="474133" cy="550333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76558" y="3407832"/>
            <a:ext cx="1956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8670">
              <a:lnSpc>
                <a:spcPct val="100000"/>
              </a:lnSpc>
              <a:spcBef>
                <a:spcPts val="100"/>
              </a:spcBef>
            </a:pPr>
            <a:r>
              <a:rPr dirty="0"/>
              <a:t>Course</a:t>
            </a:r>
            <a:r>
              <a:rPr spc="-75" dirty="0"/>
              <a:t> </a:t>
            </a:r>
            <a:r>
              <a:rPr spc="-20" dirty="0"/>
              <a:t>Info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55880"/>
            <a:ext cx="555625" cy="553720"/>
          </a:xfrm>
          <a:custGeom>
            <a:avLst/>
            <a:gdLst/>
            <a:ahLst/>
            <a:cxnLst/>
            <a:rect l="l" t="t" r="r" b="b"/>
            <a:pathLst>
              <a:path w="555625" h="553720">
                <a:moveTo>
                  <a:pt x="141151" y="36829"/>
                </a:moveTo>
                <a:lnTo>
                  <a:pt x="96715" y="67310"/>
                </a:lnTo>
                <a:lnTo>
                  <a:pt x="59006" y="106679"/>
                </a:lnTo>
                <a:lnTo>
                  <a:pt x="29351" y="152400"/>
                </a:lnTo>
                <a:lnTo>
                  <a:pt x="9579" y="204470"/>
                </a:lnTo>
                <a:lnTo>
                  <a:pt x="0" y="259079"/>
                </a:lnTo>
                <a:lnTo>
                  <a:pt x="0" y="299720"/>
                </a:lnTo>
                <a:lnTo>
                  <a:pt x="8051" y="349250"/>
                </a:lnTo>
                <a:lnTo>
                  <a:pt x="21096" y="387350"/>
                </a:lnTo>
                <a:lnTo>
                  <a:pt x="39440" y="424180"/>
                </a:lnTo>
                <a:lnTo>
                  <a:pt x="54626" y="445770"/>
                </a:lnTo>
                <a:lnTo>
                  <a:pt x="62882" y="457200"/>
                </a:lnTo>
                <a:lnTo>
                  <a:pt x="71745" y="467360"/>
                </a:lnTo>
                <a:lnTo>
                  <a:pt x="81020" y="476250"/>
                </a:lnTo>
                <a:lnTo>
                  <a:pt x="90807" y="486410"/>
                </a:lnTo>
                <a:lnTo>
                  <a:pt x="100791" y="494030"/>
                </a:lnTo>
                <a:lnTo>
                  <a:pt x="111190" y="502920"/>
                </a:lnTo>
                <a:lnTo>
                  <a:pt x="122197" y="510540"/>
                </a:lnTo>
                <a:lnTo>
                  <a:pt x="157458" y="530860"/>
                </a:lnTo>
                <a:lnTo>
                  <a:pt x="195371" y="546100"/>
                </a:lnTo>
                <a:lnTo>
                  <a:pt x="208722" y="548640"/>
                </a:lnTo>
                <a:lnTo>
                  <a:pt x="222073" y="552450"/>
                </a:lnTo>
                <a:lnTo>
                  <a:pt x="232070" y="553720"/>
                </a:lnTo>
                <a:lnTo>
                  <a:pt x="324703" y="553720"/>
                </a:lnTo>
                <a:lnTo>
                  <a:pt x="334483" y="552450"/>
                </a:lnTo>
                <a:lnTo>
                  <a:pt x="348039" y="548640"/>
                </a:lnTo>
                <a:lnTo>
                  <a:pt x="361082" y="546100"/>
                </a:lnTo>
                <a:lnTo>
                  <a:pt x="399098" y="530860"/>
                </a:lnTo>
                <a:lnTo>
                  <a:pt x="434064" y="510540"/>
                </a:lnTo>
                <a:lnTo>
                  <a:pt x="455658" y="494030"/>
                </a:lnTo>
                <a:lnTo>
                  <a:pt x="465757" y="486410"/>
                </a:lnTo>
                <a:lnTo>
                  <a:pt x="469421" y="482600"/>
                </a:lnTo>
                <a:lnTo>
                  <a:pt x="209330" y="482600"/>
                </a:lnTo>
                <a:lnTo>
                  <a:pt x="201690" y="481330"/>
                </a:lnTo>
                <a:lnTo>
                  <a:pt x="178248" y="448310"/>
                </a:lnTo>
                <a:lnTo>
                  <a:pt x="179065" y="435610"/>
                </a:lnTo>
                <a:lnTo>
                  <a:pt x="189763" y="392430"/>
                </a:lnTo>
                <a:lnTo>
                  <a:pt x="202199" y="359410"/>
                </a:lnTo>
                <a:lnTo>
                  <a:pt x="204646" y="353060"/>
                </a:lnTo>
                <a:lnTo>
                  <a:pt x="233289" y="279400"/>
                </a:lnTo>
                <a:lnTo>
                  <a:pt x="177024" y="279400"/>
                </a:lnTo>
                <a:lnTo>
                  <a:pt x="173765" y="278129"/>
                </a:lnTo>
                <a:lnTo>
                  <a:pt x="171113" y="275590"/>
                </a:lnTo>
                <a:lnTo>
                  <a:pt x="169278" y="273050"/>
                </a:lnTo>
                <a:lnTo>
                  <a:pt x="168768" y="270510"/>
                </a:lnTo>
                <a:lnTo>
                  <a:pt x="169889" y="265429"/>
                </a:lnTo>
                <a:lnTo>
                  <a:pt x="173153" y="259079"/>
                </a:lnTo>
                <a:lnTo>
                  <a:pt x="178248" y="252729"/>
                </a:lnTo>
                <a:lnTo>
                  <a:pt x="183852" y="246379"/>
                </a:lnTo>
                <a:lnTo>
                  <a:pt x="190071" y="238760"/>
                </a:lnTo>
                <a:lnTo>
                  <a:pt x="195979" y="232410"/>
                </a:lnTo>
                <a:lnTo>
                  <a:pt x="205458" y="223520"/>
                </a:lnTo>
                <a:lnTo>
                  <a:pt x="209330" y="219710"/>
                </a:lnTo>
                <a:lnTo>
                  <a:pt x="217077" y="213360"/>
                </a:lnTo>
                <a:lnTo>
                  <a:pt x="221153" y="210820"/>
                </a:lnTo>
                <a:lnTo>
                  <a:pt x="225333" y="207010"/>
                </a:lnTo>
                <a:lnTo>
                  <a:pt x="229512" y="204470"/>
                </a:lnTo>
                <a:lnTo>
                  <a:pt x="233995" y="201929"/>
                </a:lnTo>
                <a:lnTo>
                  <a:pt x="238375" y="199390"/>
                </a:lnTo>
                <a:lnTo>
                  <a:pt x="141151" y="36829"/>
                </a:lnTo>
                <a:close/>
              </a:path>
              <a:path w="555625" h="553720">
                <a:moveTo>
                  <a:pt x="540147" y="374650"/>
                </a:moveTo>
                <a:lnTo>
                  <a:pt x="349566" y="374650"/>
                </a:lnTo>
                <a:lnTo>
                  <a:pt x="352214" y="375920"/>
                </a:lnTo>
                <a:lnTo>
                  <a:pt x="354558" y="378460"/>
                </a:lnTo>
                <a:lnTo>
                  <a:pt x="356394" y="381000"/>
                </a:lnTo>
                <a:lnTo>
                  <a:pt x="357313" y="384810"/>
                </a:lnTo>
                <a:lnTo>
                  <a:pt x="356394" y="388620"/>
                </a:lnTo>
                <a:lnTo>
                  <a:pt x="330304" y="424180"/>
                </a:lnTo>
                <a:lnTo>
                  <a:pt x="321436" y="431800"/>
                </a:lnTo>
                <a:lnTo>
                  <a:pt x="311961" y="440690"/>
                </a:lnTo>
                <a:lnTo>
                  <a:pt x="278736" y="463550"/>
                </a:lnTo>
                <a:lnTo>
                  <a:pt x="242251" y="480060"/>
                </a:lnTo>
                <a:lnTo>
                  <a:pt x="229816" y="482600"/>
                </a:lnTo>
                <a:lnTo>
                  <a:pt x="469421" y="482600"/>
                </a:lnTo>
                <a:lnTo>
                  <a:pt x="475528" y="476250"/>
                </a:lnTo>
                <a:lnTo>
                  <a:pt x="484724" y="467360"/>
                </a:lnTo>
                <a:lnTo>
                  <a:pt x="493387" y="457200"/>
                </a:lnTo>
                <a:lnTo>
                  <a:pt x="501638" y="445770"/>
                </a:lnTo>
                <a:lnTo>
                  <a:pt x="509357" y="435610"/>
                </a:lnTo>
                <a:lnTo>
                  <a:pt x="516788" y="424180"/>
                </a:lnTo>
                <a:lnTo>
                  <a:pt x="523520" y="412750"/>
                </a:lnTo>
                <a:lnTo>
                  <a:pt x="529555" y="400050"/>
                </a:lnTo>
                <a:lnTo>
                  <a:pt x="535138" y="387350"/>
                </a:lnTo>
                <a:lnTo>
                  <a:pt x="540147" y="374650"/>
                </a:lnTo>
                <a:close/>
              </a:path>
              <a:path w="555625" h="553720">
                <a:moveTo>
                  <a:pt x="538810" y="180340"/>
                </a:moveTo>
                <a:lnTo>
                  <a:pt x="301870" y="180340"/>
                </a:lnTo>
                <a:lnTo>
                  <a:pt x="306866" y="181610"/>
                </a:lnTo>
                <a:lnTo>
                  <a:pt x="312265" y="181610"/>
                </a:lnTo>
                <a:lnTo>
                  <a:pt x="316953" y="182879"/>
                </a:lnTo>
                <a:lnTo>
                  <a:pt x="343654" y="213360"/>
                </a:lnTo>
                <a:lnTo>
                  <a:pt x="343911" y="219710"/>
                </a:lnTo>
                <a:lnTo>
                  <a:pt x="343788" y="223520"/>
                </a:lnTo>
                <a:lnTo>
                  <a:pt x="295042" y="368300"/>
                </a:lnTo>
                <a:lnTo>
                  <a:pt x="291783" y="375920"/>
                </a:lnTo>
                <a:lnTo>
                  <a:pt x="289948" y="381000"/>
                </a:lnTo>
                <a:lnTo>
                  <a:pt x="288215" y="386080"/>
                </a:lnTo>
                <a:lnTo>
                  <a:pt x="286380" y="391160"/>
                </a:lnTo>
                <a:lnTo>
                  <a:pt x="285259" y="396240"/>
                </a:lnTo>
                <a:lnTo>
                  <a:pt x="284340" y="400050"/>
                </a:lnTo>
                <a:lnTo>
                  <a:pt x="284036" y="403860"/>
                </a:lnTo>
                <a:lnTo>
                  <a:pt x="284648" y="407670"/>
                </a:lnTo>
                <a:lnTo>
                  <a:pt x="286175" y="410210"/>
                </a:lnTo>
                <a:lnTo>
                  <a:pt x="288519" y="412750"/>
                </a:lnTo>
                <a:lnTo>
                  <a:pt x="295654" y="412750"/>
                </a:lnTo>
                <a:lnTo>
                  <a:pt x="299423" y="411480"/>
                </a:lnTo>
                <a:lnTo>
                  <a:pt x="303602" y="408940"/>
                </a:lnTo>
                <a:lnTo>
                  <a:pt x="307781" y="407670"/>
                </a:lnTo>
                <a:lnTo>
                  <a:pt x="311961" y="403860"/>
                </a:lnTo>
                <a:lnTo>
                  <a:pt x="316037" y="401320"/>
                </a:lnTo>
                <a:lnTo>
                  <a:pt x="320520" y="397510"/>
                </a:lnTo>
                <a:lnTo>
                  <a:pt x="324700" y="393700"/>
                </a:lnTo>
                <a:lnTo>
                  <a:pt x="328468" y="391160"/>
                </a:lnTo>
                <a:lnTo>
                  <a:pt x="336215" y="383540"/>
                </a:lnTo>
                <a:lnTo>
                  <a:pt x="339475" y="381000"/>
                </a:lnTo>
                <a:lnTo>
                  <a:pt x="342431" y="378460"/>
                </a:lnTo>
                <a:lnTo>
                  <a:pt x="345387" y="377190"/>
                </a:lnTo>
                <a:lnTo>
                  <a:pt x="347834" y="375920"/>
                </a:lnTo>
                <a:lnTo>
                  <a:pt x="349566" y="374650"/>
                </a:lnTo>
                <a:lnTo>
                  <a:pt x="540147" y="374650"/>
                </a:lnTo>
                <a:lnTo>
                  <a:pt x="551478" y="335280"/>
                </a:lnTo>
                <a:lnTo>
                  <a:pt x="555625" y="307340"/>
                </a:lnTo>
                <a:lnTo>
                  <a:pt x="555625" y="252729"/>
                </a:lnTo>
                <a:lnTo>
                  <a:pt x="554106" y="240029"/>
                </a:lnTo>
                <a:lnTo>
                  <a:pt x="550862" y="219710"/>
                </a:lnTo>
                <a:lnTo>
                  <a:pt x="545853" y="200660"/>
                </a:lnTo>
                <a:lnTo>
                  <a:pt x="539860" y="182879"/>
                </a:lnTo>
                <a:lnTo>
                  <a:pt x="538810" y="180340"/>
                </a:lnTo>
                <a:close/>
              </a:path>
              <a:path w="555625" h="553720">
                <a:moveTo>
                  <a:pt x="238683" y="237490"/>
                </a:moveTo>
                <a:lnTo>
                  <a:pt x="232160" y="237490"/>
                </a:lnTo>
                <a:lnTo>
                  <a:pt x="227677" y="238760"/>
                </a:lnTo>
                <a:lnTo>
                  <a:pt x="223292" y="241300"/>
                </a:lnTo>
                <a:lnTo>
                  <a:pt x="218809" y="243840"/>
                </a:lnTo>
                <a:lnTo>
                  <a:pt x="214630" y="246379"/>
                </a:lnTo>
                <a:lnTo>
                  <a:pt x="210553" y="250190"/>
                </a:lnTo>
                <a:lnTo>
                  <a:pt x="202199" y="257810"/>
                </a:lnTo>
                <a:lnTo>
                  <a:pt x="198426" y="261620"/>
                </a:lnTo>
                <a:lnTo>
                  <a:pt x="194858" y="265429"/>
                </a:lnTo>
                <a:lnTo>
                  <a:pt x="188031" y="273050"/>
                </a:lnTo>
                <a:lnTo>
                  <a:pt x="184771" y="275590"/>
                </a:lnTo>
                <a:lnTo>
                  <a:pt x="182119" y="276860"/>
                </a:lnTo>
                <a:lnTo>
                  <a:pt x="179369" y="278129"/>
                </a:lnTo>
                <a:lnTo>
                  <a:pt x="177024" y="279400"/>
                </a:lnTo>
                <a:lnTo>
                  <a:pt x="233289" y="279400"/>
                </a:lnTo>
                <a:lnTo>
                  <a:pt x="243167" y="254000"/>
                </a:lnTo>
                <a:lnTo>
                  <a:pt x="244287" y="250190"/>
                </a:lnTo>
                <a:lnTo>
                  <a:pt x="244595" y="246379"/>
                </a:lnTo>
                <a:lnTo>
                  <a:pt x="244287" y="243840"/>
                </a:lnTo>
                <a:lnTo>
                  <a:pt x="243474" y="241300"/>
                </a:lnTo>
                <a:lnTo>
                  <a:pt x="242251" y="240029"/>
                </a:lnTo>
                <a:lnTo>
                  <a:pt x="240519" y="238760"/>
                </a:lnTo>
                <a:lnTo>
                  <a:pt x="238683" y="237490"/>
                </a:lnTo>
                <a:close/>
              </a:path>
              <a:path w="555625" h="553720">
                <a:moveTo>
                  <a:pt x="303602" y="1270"/>
                </a:moveTo>
                <a:lnTo>
                  <a:pt x="250811" y="1270"/>
                </a:lnTo>
                <a:lnTo>
                  <a:pt x="223904" y="5079"/>
                </a:lnTo>
                <a:lnTo>
                  <a:pt x="214938" y="7620"/>
                </a:lnTo>
                <a:lnTo>
                  <a:pt x="197814" y="11429"/>
                </a:lnTo>
                <a:lnTo>
                  <a:pt x="189152" y="15240"/>
                </a:lnTo>
                <a:lnTo>
                  <a:pt x="180896" y="17779"/>
                </a:lnTo>
                <a:lnTo>
                  <a:pt x="172845" y="21590"/>
                </a:lnTo>
                <a:lnTo>
                  <a:pt x="164593" y="24129"/>
                </a:lnTo>
                <a:lnTo>
                  <a:pt x="156538" y="27940"/>
                </a:lnTo>
                <a:lnTo>
                  <a:pt x="141151" y="36829"/>
                </a:lnTo>
                <a:lnTo>
                  <a:pt x="238375" y="199390"/>
                </a:lnTo>
                <a:lnTo>
                  <a:pt x="245511" y="194310"/>
                </a:lnTo>
                <a:lnTo>
                  <a:pt x="249386" y="193040"/>
                </a:lnTo>
                <a:lnTo>
                  <a:pt x="252950" y="191770"/>
                </a:lnTo>
                <a:lnTo>
                  <a:pt x="256825" y="189229"/>
                </a:lnTo>
                <a:lnTo>
                  <a:pt x="260594" y="187960"/>
                </a:lnTo>
                <a:lnTo>
                  <a:pt x="268645" y="185420"/>
                </a:lnTo>
                <a:lnTo>
                  <a:pt x="272520" y="184150"/>
                </a:lnTo>
                <a:lnTo>
                  <a:pt x="276597" y="184150"/>
                </a:lnTo>
                <a:lnTo>
                  <a:pt x="284951" y="181610"/>
                </a:lnTo>
                <a:lnTo>
                  <a:pt x="293207" y="181610"/>
                </a:lnTo>
                <a:lnTo>
                  <a:pt x="297387" y="180340"/>
                </a:lnTo>
                <a:lnTo>
                  <a:pt x="538810" y="180340"/>
                </a:lnTo>
                <a:lnTo>
                  <a:pt x="532511" y="165100"/>
                </a:lnTo>
                <a:lnTo>
                  <a:pt x="528921" y="157479"/>
                </a:lnTo>
                <a:lnTo>
                  <a:pt x="327656" y="157479"/>
                </a:lnTo>
                <a:lnTo>
                  <a:pt x="318176" y="156210"/>
                </a:lnTo>
                <a:lnTo>
                  <a:pt x="309818" y="154940"/>
                </a:lnTo>
                <a:lnTo>
                  <a:pt x="302481" y="151129"/>
                </a:lnTo>
                <a:lnTo>
                  <a:pt x="296163" y="144779"/>
                </a:lnTo>
                <a:lnTo>
                  <a:pt x="290863" y="139700"/>
                </a:lnTo>
                <a:lnTo>
                  <a:pt x="287295" y="132079"/>
                </a:lnTo>
                <a:lnTo>
                  <a:pt x="284951" y="123190"/>
                </a:lnTo>
                <a:lnTo>
                  <a:pt x="284036" y="114300"/>
                </a:lnTo>
                <a:lnTo>
                  <a:pt x="284340" y="107950"/>
                </a:lnTo>
                <a:lnTo>
                  <a:pt x="303602" y="73660"/>
                </a:lnTo>
                <a:lnTo>
                  <a:pt x="331527" y="62229"/>
                </a:lnTo>
                <a:lnTo>
                  <a:pt x="371131" y="62229"/>
                </a:lnTo>
                <a:lnTo>
                  <a:pt x="404090" y="30479"/>
                </a:lnTo>
                <a:lnTo>
                  <a:pt x="396955" y="26670"/>
                </a:lnTo>
                <a:lnTo>
                  <a:pt x="389618" y="24129"/>
                </a:lnTo>
                <a:lnTo>
                  <a:pt x="382179" y="20320"/>
                </a:lnTo>
                <a:lnTo>
                  <a:pt x="359657" y="12700"/>
                </a:lnTo>
                <a:lnTo>
                  <a:pt x="351602" y="10160"/>
                </a:lnTo>
                <a:lnTo>
                  <a:pt x="343962" y="7620"/>
                </a:lnTo>
                <a:lnTo>
                  <a:pt x="303602" y="1270"/>
                </a:lnTo>
                <a:close/>
              </a:path>
              <a:path w="555625" h="553720">
                <a:moveTo>
                  <a:pt x="404090" y="30479"/>
                </a:moveTo>
                <a:lnTo>
                  <a:pt x="363221" y="69850"/>
                </a:lnTo>
                <a:lnTo>
                  <a:pt x="367096" y="73660"/>
                </a:lnTo>
                <a:lnTo>
                  <a:pt x="370561" y="76200"/>
                </a:lnTo>
                <a:lnTo>
                  <a:pt x="373620" y="81279"/>
                </a:lnTo>
                <a:lnTo>
                  <a:pt x="380879" y="107950"/>
                </a:lnTo>
                <a:lnTo>
                  <a:pt x="380648" y="111760"/>
                </a:lnTo>
                <a:lnTo>
                  <a:pt x="379835" y="116840"/>
                </a:lnTo>
                <a:lnTo>
                  <a:pt x="378612" y="121920"/>
                </a:lnTo>
                <a:lnTo>
                  <a:pt x="376879" y="127000"/>
                </a:lnTo>
                <a:lnTo>
                  <a:pt x="374433" y="130810"/>
                </a:lnTo>
                <a:lnTo>
                  <a:pt x="371785" y="135890"/>
                </a:lnTo>
                <a:lnTo>
                  <a:pt x="368521" y="139700"/>
                </a:lnTo>
                <a:lnTo>
                  <a:pt x="365261" y="142240"/>
                </a:lnTo>
                <a:lnTo>
                  <a:pt x="361390" y="146050"/>
                </a:lnTo>
                <a:lnTo>
                  <a:pt x="332956" y="157479"/>
                </a:lnTo>
                <a:lnTo>
                  <a:pt x="528921" y="157479"/>
                </a:lnTo>
                <a:lnTo>
                  <a:pt x="503979" y="115570"/>
                </a:lnTo>
                <a:lnTo>
                  <a:pt x="466373" y="73660"/>
                </a:lnTo>
                <a:lnTo>
                  <a:pt x="436691" y="49529"/>
                </a:lnTo>
                <a:lnTo>
                  <a:pt x="420721" y="39370"/>
                </a:lnTo>
                <a:lnTo>
                  <a:pt x="404090" y="30479"/>
                </a:lnTo>
                <a:close/>
              </a:path>
              <a:path w="555625" h="553720">
                <a:moveTo>
                  <a:pt x="371131" y="62229"/>
                </a:moveTo>
                <a:lnTo>
                  <a:pt x="340395" y="62229"/>
                </a:lnTo>
                <a:lnTo>
                  <a:pt x="343962" y="63500"/>
                </a:lnTo>
                <a:lnTo>
                  <a:pt x="347834" y="63500"/>
                </a:lnTo>
                <a:lnTo>
                  <a:pt x="357617" y="67310"/>
                </a:lnTo>
                <a:lnTo>
                  <a:pt x="360573" y="68579"/>
                </a:lnTo>
                <a:lnTo>
                  <a:pt x="363221" y="69850"/>
                </a:lnTo>
                <a:lnTo>
                  <a:pt x="371131" y="62229"/>
                </a:lnTo>
                <a:close/>
              </a:path>
              <a:path w="555625" h="553720">
                <a:moveTo>
                  <a:pt x="286684" y="0"/>
                </a:moveTo>
                <a:lnTo>
                  <a:pt x="269256" y="0"/>
                </a:lnTo>
                <a:lnTo>
                  <a:pt x="259781" y="1270"/>
                </a:lnTo>
                <a:lnTo>
                  <a:pt x="295346" y="1270"/>
                </a:lnTo>
                <a:lnTo>
                  <a:pt x="286684" y="0"/>
                </a:lnTo>
                <a:close/>
              </a:path>
            </a:pathLst>
          </a:custGeom>
          <a:solidFill>
            <a:srgbClr val="3F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318" y="766232"/>
            <a:ext cx="8220075" cy="408637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4965" marR="5080" indent="-342900">
              <a:lnSpc>
                <a:spcPts val="2870"/>
              </a:lnSpc>
              <a:spcBef>
                <a:spcPts val="204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25" dirty="0">
                <a:latin typeface="Times New Roman"/>
                <a:cs typeface="Times New Roman"/>
              </a:rPr>
              <a:t>Textbook(s):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by,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Wes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McKinney,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2nd </a:t>
            </a:r>
            <a:r>
              <a:rPr sz="2400" dirty="0">
                <a:latin typeface="Times New Roman"/>
                <a:cs typeface="Times New Roman"/>
              </a:rPr>
              <a:t>Edition,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Published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2017,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ISBN-</a:t>
            </a:r>
            <a:r>
              <a:rPr sz="2400" dirty="0">
                <a:latin typeface="Times New Roman"/>
                <a:cs typeface="Times New Roman"/>
              </a:rPr>
              <a:t>13: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9781491957660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4177665" algn="l"/>
              </a:tabLst>
            </a:pPr>
            <a:r>
              <a:rPr sz="2400" b="1" dirty="0">
                <a:latin typeface="Times New Roman"/>
                <a:cs typeface="Times New Roman"/>
              </a:rPr>
              <a:t>Lectures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Slides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-20" dirty="0">
                <a:latin typeface="Times New Roman"/>
                <a:cs typeface="Times New Roman"/>
              </a:rPr>
              <a:t>Available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-25" dirty="0">
                <a:latin typeface="Times New Roman"/>
                <a:cs typeface="Times New Roman"/>
              </a:rPr>
              <a:t>at: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lang="en-US" sz="2400" dirty="0" smtClean="0">
                <a:latin typeface="Times New Roman"/>
                <a:cs typeface="Times New Roman"/>
              </a:rPr>
              <a:t>Google Classroom</a:t>
            </a:r>
          </a:p>
          <a:p>
            <a:pPr marL="354965" indent="-342265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54965" algn="l"/>
                <a:tab pos="4177665" algn="l"/>
              </a:tabLst>
            </a:pPr>
            <a:r>
              <a:rPr lang="en-US" sz="2400" b="1" dirty="0" smtClean="0">
                <a:latin typeface="Times New Roman"/>
                <a:cs typeface="Times New Roman"/>
              </a:rPr>
              <a:t>Python Notebooks at</a:t>
            </a:r>
            <a:r>
              <a:rPr sz="2400" b="1" dirty="0" smtClean="0">
                <a:latin typeface="Times New Roman"/>
                <a:cs typeface="Times New Roman"/>
              </a:rPr>
              <a:t>:</a:t>
            </a:r>
            <a:r>
              <a:rPr sz="2400" b="1" spc="15" dirty="0" smtClean="0">
                <a:latin typeface="Times New Roman"/>
                <a:cs typeface="Times New Roman"/>
              </a:rPr>
              <a:t> </a:t>
            </a:r>
            <a:r>
              <a:rPr lang="en-US" sz="2400" u="sng" spc="-1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Google Classroom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spc="-10" dirty="0" smtClean="0">
                <a:latin typeface="Times New Roman"/>
                <a:cs typeface="Times New Roman"/>
              </a:rPr>
              <a:t>Prerequisites</a:t>
            </a:r>
            <a:r>
              <a:rPr sz="2400" b="1" spc="-10" dirty="0">
                <a:latin typeface="Times New Roman"/>
                <a:cs typeface="Times New Roman"/>
              </a:rPr>
              <a:t>: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Basic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Programming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skills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Office: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lang="en-US" sz="2400" spc="-10" dirty="0" smtClean="0">
                <a:latin typeface="Times New Roman"/>
                <a:cs typeface="Times New Roman"/>
              </a:rPr>
              <a:t>C-Block , 2</a:t>
            </a:r>
            <a:r>
              <a:rPr lang="en-US" sz="2400" spc="-10" baseline="30000" dirty="0" smtClean="0">
                <a:latin typeface="Times New Roman"/>
                <a:cs typeface="Times New Roman"/>
              </a:rPr>
              <a:t>nd</a:t>
            </a:r>
            <a:r>
              <a:rPr lang="en-US" sz="2400" spc="-10" dirty="0" smtClean="0">
                <a:latin typeface="Times New Roman"/>
                <a:cs typeface="Times New Roman"/>
              </a:rPr>
              <a:t> Floor, Faculty Offices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dirty="0">
                <a:latin typeface="Times New Roman"/>
                <a:cs typeface="Times New Roman"/>
              </a:rPr>
              <a:t>Students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Counseling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hours</a:t>
            </a:r>
            <a:r>
              <a:rPr sz="2400" b="1" spc="-10" dirty="0" smtClean="0">
                <a:latin typeface="Times New Roman"/>
                <a:cs typeface="Times New Roman"/>
              </a:rPr>
              <a:t>:</a:t>
            </a:r>
            <a:r>
              <a:rPr lang="en-US" sz="2400" b="1" spc="-10" dirty="0" smtClean="0">
                <a:latin typeface="Times New Roman"/>
                <a:cs typeface="Times New Roman"/>
              </a:rPr>
              <a:t> </a:t>
            </a:r>
            <a:r>
              <a:rPr lang="en-US" sz="2400" spc="-10" dirty="0" smtClean="0">
                <a:latin typeface="Times New Roman"/>
                <a:cs typeface="Times New Roman"/>
              </a:rPr>
              <a:t>I am here 9 to 5, You can come any time .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b="1" dirty="0" smtClean="0">
                <a:latin typeface="Times New Roman"/>
                <a:cs typeface="Times New Roman"/>
              </a:rPr>
              <a:t>24</a:t>
            </a:r>
            <a:r>
              <a:rPr sz="2400" b="1" spc="-50" dirty="0" smtClean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hour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turnaround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9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email: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lang="en-US" sz="2400" u="sng" spc="-1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Danish.hamid@au</a:t>
            </a:r>
            <a:r>
              <a:rPr lang="en-US" sz="2400" u="sng" spc="-10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.edu.pk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3683000"/>
            <a:ext cx="1634066" cy="4318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</a:t>
            </a:r>
            <a:r>
              <a:rPr spc="-170" dirty="0"/>
              <a:t> </a:t>
            </a:r>
            <a:r>
              <a:rPr spc="-10" dirty="0"/>
              <a:t>Acquisition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3933" y="888999"/>
            <a:ext cx="8390467" cy="5499349"/>
            <a:chOff x="143933" y="888999"/>
            <a:chExt cx="8390467" cy="5499349"/>
          </a:xfrm>
        </p:grpSpPr>
        <p:sp>
          <p:nvSpPr>
            <p:cNvPr id="6" name="object 6"/>
            <p:cNvSpPr/>
            <p:nvPr/>
          </p:nvSpPr>
          <p:spPr>
            <a:xfrm>
              <a:off x="609600" y="6361043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33" y="888999"/>
              <a:ext cx="2887132" cy="558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933" y="2252132"/>
              <a:ext cx="2887132" cy="558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2827866"/>
              <a:ext cx="2870200" cy="4656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" y="2836333"/>
              <a:ext cx="2065867" cy="51646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258624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586245" y="369332"/>
                  </a:lnTo>
                  <a:lnTo>
                    <a:pt x="2770908" y="184668"/>
                  </a:lnTo>
                  <a:lnTo>
                    <a:pt x="258624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0" y="0"/>
                  </a:moveTo>
                  <a:lnTo>
                    <a:pt x="2586245" y="0"/>
                  </a:lnTo>
                  <a:lnTo>
                    <a:pt x="2770909" y="184668"/>
                  </a:lnTo>
                  <a:lnTo>
                    <a:pt x="2586245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8168" y="2899832"/>
            <a:ext cx="1762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8658" y="1279498"/>
            <a:ext cx="213995" cy="230504"/>
            <a:chOff x="408658" y="1279498"/>
            <a:chExt cx="213995" cy="230504"/>
          </a:xfrm>
        </p:grpSpPr>
        <p:sp>
          <p:nvSpPr>
            <p:cNvPr id="16" name="object 16"/>
            <p:cNvSpPr/>
            <p:nvPr/>
          </p:nvSpPr>
          <p:spPr>
            <a:xfrm>
              <a:off x="421358" y="1292198"/>
              <a:ext cx="188595" cy="205104"/>
            </a:xfrm>
            <a:custGeom>
              <a:avLst/>
              <a:gdLst/>
              <a:ahLst/>
              <a:cxnLst/>
              <a:rect l="l" t="t" r="r" b="b"/>
              <a:pathLst>
                <a:path w="188595" h="205105">
                  <a:moveTo>
                    <a:pt x="188241" y="0"/>
                  </a:moveTo>
                  <a:lnTo>
                    <a:pt x="0" y="0"/>
                  </a:lnTo>
                  <a:lnTo>
                    <a:pt x="0" y="204651"/>
                  </a:lnTo>
                  <a:lnTo>
                    <a:pt x="188241" y="204651"/>
                  </a:lnTo>
                  <a:lnTo>
                    <a:pt x="18824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1358" y="1292198"/>
              <a:ext cx="188595" cy="205104"/>
            </a:xfrm>
            <a:custGeom>
              <a:avLst/>
              <a:gdLst/>
              <a:ahLst/>
              <a:cxnLst/>
              <a:rect l="l" t="t" r="r" b="b"/>
              <a:pathLst>
                <a:path w="188595" h="205105">
                  <a:moveTo>
                    <a:pt x="0" y="0"/>
                  </a:moveTo>
                  <a:lnTo>
                    <a:pt x="188241" y="0"/>
                  </a:lnTo>
                  <a:lnTo>
                    <a:pt x="188241" y="204651"/>
                  </a:lnTo>
                  <a:lnTo>
                    <a:pt x="0" y="20465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42169" y="2108545"/>
            <a:ext cx="230504" cy="187325"/>
            <a:chOff x="442169" y="2108545"/>
            <a:chExt cx="230504" cy="187325"/>
          </a:xfrm>
        </p:grpSpPr>
        <p:sp>
          <p:nvSpPr>
            <p:cNvPr id="19" name="object 19"/>
            <p:cNvSpPr/>
            <p:nvPr/>
          </p:nvSpPr>
          <p:spPr>
            <a:xfrm>
              <a:off x="454869" y="2121245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4869" y="2121245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3133" y="758311"/>
            <a:ext cx="4030345" cy="2067560"/>
            <a:chOff x="93133" y="758311"/>
            <a:chExt cx="4030345" cy="206756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333" y="2260600"/>
              <a:ext cx="474133" cy="5418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333" y="889000"/>
              <a:ext cx="474133" cy="5672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33" y="1422400"/>
              <a:ext cx="4030132" cy="8720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066" y="1524000"/>
              <a:ext cx="2582332" cy="685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133" y="1439333"/>
              <a:ext cx="677333" cy="8551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0933" y="1532467"/>
              <a:ext cx="567266" cy="685800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53562" y="977899"/>
            <a:ext cx="2668905" cy="162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060" indent="-32385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353060" algn="l"/>
              </a:tabLst>
            </a:pP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2400" spc="-89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2400" baseline="1736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AutoNum type="arabicPlain"/>
            </a:pPr>
            <a:endParaRPr sz="160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lain"/>
              <a:tabLst>
                <a:tab pos="478790" algn="l"/>
              </a:tabLst>
            </a:pPr>
            <a:r>
              <a:rPr sz="3600" b="1" spc="-15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600" b="1" spc="-202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15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3600" baseline="115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lain"/>
            </a:pPr>
            <a:endParaRPr sz="2400">
              <a:latin typeface="Times New Roman"/>
              <a:cs typeface="Times New Roman"/>
            </a:endParaRPr>
          </a:p>
          <a:p>
            <a:pPr marL="429895" indent="-399415">
              <a:lnSpc>
                <a:spcPct val="100000"/>
              </a:lnSpc>
              <a:buFont typeface="Calibri"/>
              <a:buAutoNum type="arabicPlain"/>
              <a:tabLst>
                <a:tab pos="429895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21733" y="2777066"/>
            <a:ext cx="440690" cy="516890"/>
            <a:chOff x="321733" y="2777066"/>
            <a:chExt cx="440690" cy="516890"/>
          </a:xfrm>
        </p:grpSpPr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0200" y="2777066"/>
              <a:ext cx="423333" cy="4656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733" y="2785532"/>
              <a:ext cx="440266" cy="5080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82701" y="2807442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318117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18117" y="369332"/>
                  </a:lnTo>
                  <a:lnTo>
                    <a:pt x="3181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2701" y="2807442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0" y="0"/>
                  </a:moveTo>
                  <a:lnTo>
                    <a:pt x="318118" y="0"/>
                  </a:lnTo>
                  <a:lnTo>
                    <a:pt x="318118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77466" y="284056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072466" y="694266"/>
            <a:ext cx="5029200" cy="2506345"/>
            <a:chOff x="4072466" y="694266"/>
            <a:chExt cx="5029200" cy="2506345"/>
          </a:xfrm>
        </p:grpSpPr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72466" y="1015999"/>
              <a:ext cx="3674532" cy="9313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2466" y="1075267"/>
              <a:ext cx="3200400" cy="8636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0465" y="1044581"/>
              <a:ext cx="3574469" cy="82868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20465" y="1044581"/>
              <a:ext cx="3575050" cy="829310"/>
            </a:xfrm>
            <a:custGeom>
              <a:avLst/>
              <a:gdLst/>
              <a:ahLst/>
              <a:cxnLst/>
              <a:rect l="l" t="t" r="r" b="b"/>
              <a:pathLst>
                <a:path w="3575050" h="829310">
                  <a:moveTo>
                    <a:pt x="0" y="138115"/>
                  </a:moveTo>
                  <a:lnTo>
                    <a:pt x="7041" y="94460"/>
                  </a:lnTo>
                  <a:lnTo>
                    <a:pt x="26648" y="56546"/>
                  </a:lnTo>
                  <a:lnTo>
                    <a:pt x="56546" y="26648"/>
                  </a:lnTo>
                  <a:lnTo>
                    <a:pt x="94460" y="7041"/>
                  </a:lnTo>
                  <a:lnTo>
                    <a:pt x="138115" y="0"/>
                  </a:lnTo>
                  <a:lnTo>
                    <a:pt x="1813705" y="0"/>
                  </a:lnTo>
                  <a:lnTo>
                    <a:pt x="2591007" y="0"/>
                  </a:lnTo>
                  <a:lnTo>
                    <a:pt x="2971092" y="0"/>
                  </a:lnTo>
                  <a:lnTo>
                    <a:pt x="3014747" y="7041"/>
                  </a:lnTo>
                  <a:lnTo>
                    <a:pt x="3052661" y="26648"/>
                  </a:lnTo>
                  <a:lnTo>
                    <a:pt x="3082559" y="56546"/>
                  </a:lnTo>
                  <a:lnTo>
                    <a:pt x="3102166" y="94460"/>
                  </a:lnTo>
                  <a:lnTo>
                    <a:pt x="3109208" y="138115"/>
                  </a:lnTo>
                  <a:lnTo>
                    <a:pt x="3109208" y="483397"/>
                  </a:lnTo>
                  <a:lnTo>
                    <a:pt x="3574470" y="433076"/>
                  </a:lnTo>
                  <a:lnTo>
                    <a:pt x="3109208" y="690569"/>
                  </a:lnTo>
                  <a:lnTo>
                    <a:pt x="3102166" y="734221"/>
                  </a:lnTo>
                  <a:lnTo>
                    <a:pt x="3082559" y="772135"/>
                  </a:lnTo>
                  <a:lnTo>
                    <a:pt x="3052661" y="802033"/>
                  </a:lnTo>
                  <a:lnTo>
                    <a:pt x="3014747" y="821640"/>
                  </a:lnTo>
                  <a:lnTo>
                    <a:pt x="2971092" y="828682"/>
                  </a:lnTo>
                  <a:lnTo>
                    <a:pt x="2591007" y="828682"/>
                  </a:lnTo>
                  <a:lnTo>
                    <a:pt x="1813705" y="828682"/>
                  </a:lnTo>
                  <a:lnTo>
                    <a:pt x="138115" y="828682"/>
                  </a:lnTo>
                  <a:lnTo>
                    <a:pt x="94460" y="821640"/>
                  </a:lnTo>
                  <a:lnTo>
                    <a:pt x="56546" y="802033"/>
                  </a:lnTo>
                  <a:lnTo>
                    <a:pt x="26648" y="772135"/>
                  </a:lnTo>
                  <a:lnTo>
                    <a:pt x="7041" y="734221"/>
                  </a:lnTo>
                  <a:lnTo>
                    <a:pt x="0" y="690566"/>
                  </a:lnTo>
                  <a:lnTo>
                    <a:pt x="0" y="483397"/>
                  </a:lnTo>
                  <a:lnTo>
                    <a:pt x="0" y="138115"/>
                  </a:lnTo>
                  <a:close/>
                </a:path>
              </a:pathLst>
            </a:custGeom>
            <a:ln w="9525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65532" y="694266"/>
              <a:ext cx="956733" cy="9567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67399" y="2048933"/>
              <a:ext cx="3234267" cy="11006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48399" y="2048933"/>
              <a:ext cx="2844800" cy="11514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17874" y="2075028"/>
              <a:ext cx="3138082" cy="100670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917875" y="2075028"/>
              <a:ext cx="3138170" cy="1007110"/>
            </a:xfrm>
            <a:custGeom>
              <a:avLst/>
              <a:gdLst/>
              <a:ahLst/>
              <a:cxnLst/>
              <a:rect l="l" t="t" r="r" b="b"/>
              <a:pathLst>
                <a:path w="3138170" h="1007110">
                  <a:moveTo>
                    <a:pt x="367172" y="167788"/>
                  </a:moveTo>
                  <a:lnTo>
                    <a:pt x="373166" y="123183"/>
                  </a:lnTo>
                  <a:lnTo>
                    <a:pt x="390080" y="83102"/>
                  </a:lnTo>
                  <a:lnTo>
                    <a:pt x="416316" y="49143"/>
                  </a:lnTo>
                  <a:lnTo>
                    <a:pt x="450274" y="22907"/>
                  </a:lnTo>
                  <a:lnTo>
                    <a:pt x="490355" y="5993"/>
                  </a:lnTo>
                  <a:lnTo>
                    <a:pt x="534960" y="0"/>
                  </a:lnTo>
                  <a:lnTo>
                    <a:pt x="828990" y="0"/>
                  </a:lnTo>
                  <a:lnTo>
                    <a:pt x="1521717" y="0"/>
                  </a:lnTo>
                  <a:lnTo>
                    <a:pt x="2970293" y="0"/>
                  </a:lnTo>
                  <a:lnTo>
                    <a:pt x="3014898" y="5993"/>
                  </a:lnTo>
                  <a:lnTo>
                    <a:pt x="3054979" y="22907"/>
                  </a:lnTo>
                  <a:lnTo>
                    <a:pt x="3088937" y="49143"/>
                  </a:lnTo>
                  <a:lnTo>
                    <a:pt x="3115173" y="83102"/>
                  </a:lnTo>
                  <a:lnTo>
                    <a:pt x="3132088" y="123183"/>
                  </a:lnTo>
                  <a:lnTo>
                    <a:pt x="3138081" y="167788"/>
                  </a:lnTo>
                  <a:lnTo>
                    <a:pt x="3138081" y="587243"/>
                  </a:lnTo>
                  <a:lnTo>
                    <a:pt x="3138081" y="838919"/>
                  </a:lnTo>
                  <a:lnTo>
                    <a:pt x="3132088" y="883520"/>
                  </a:lnTo>
                  <a:lnTo>
                    <a:pt x="3115173" y="923601"/>
                  </a:lnTo>
                  <a:lnTo>
                    <a:pt x="3088937" y="957560"/>
                  </a:lnTo>
                  <a:lnTo>
                    <a:pt x="3054979" y="983796"/>
                  </a:lnTo>
                  <a:lnTo>
                    <a:pt x="3014898" y="1000710"/>
                  </a:lnTo>
                  <a:lnTo>
                    <a:pt x="2970293" y="1006704"/>
                  </a:lnTo>
                  <a:lnTo>
                    <a:pt x="1521717" y="1006704"/>
                  </a:lnTo>
                  <a:lnTo>
                    <a:pt x="828990" y="1006704"/>
                  </a:lnTo>
                  <a:lnTo>
                    <a:pt x="534960" y="1006704"/>
                  </a:lnTo>
                  <a:lnTo>
                    <a:pt x="490355" y="1000710"/>
                  </a:lnTo>
                  <a:lnTo>
                    <a:pt x="450274" y="983796"/>
                  </a:lnTo>
                  <a:lnTo>
                    <a:pt x="416316" y="957560"/>
                  </a:lnTo>
                  <a:lnTo>
                    <a:pt x="390080" y="923601"/>
                  </a:lnTo>
                  <a:lnTo>
                    <a:pt x="373166" y="883520"/>
                  </a:lnTo>
                  <a:lnTo>
                    <a:pt x="367172" y="838915"/>
                  </a:lnTo>
                  <a:lnTo>
                    <a:pt x="0" y="847361"/>
                  </a:lnTo>
                  <a:lnTo>
                    <a:pt x="367172" y="587243"/>
                  </a:lnTo>
                  <a:lnTo>
                    <a:pt x="367172" y="167788"/>
                  </a:lnTo>
                  <a:close/>
                </a:path>
              </a:pathLst>
            </a:custGeom>
            <a:ln w="9525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239658" y="1125218"/>
            <a:ext cx="4688205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22450">
              <a:lnSpc>
                <a:spcPct val="108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do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we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need</a:t>
            </a:r>
            <a:r>
              <a:rPr sz="1800" spc="1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1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our </a:t>
            </a:r>
            <a:r>
              <a:rPr sz="1800" spc="-10" dirty="0">
                <a:latin typeface="Times New Roman"/>
                <a:cs typeface="Times New Roman"/>
              </a:rPr>
              <a:t>project?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800">
              <a:latin typeface="Times New Roman"/>
              <a:cs typeface="Times New Roman"/>
            </a:endParaRPr>
          </a:p>
          <a:p>
            <a:pPr marL="2185670" marR="5080">
              <a:lnSpc>
                <a:spcPct val="104900"/>
              </a:lnSpc>
            </a:pP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are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2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sources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format?</a:t>
            </a:r>
            <a:endParaRPr sz="1800">
              <a:latin typeface="Times New Roman"/>
              <a:cs typeface="Times New Roman"/>
            </a:endParaRPr>
          </a:p>
          <a:p>
            <a:pPr marL="2185670">
              <a:lnSpc>
                <a:spcPct val="100000"/>
              </a:lnSpc>
              <a:spcBef>
                <a:spcPts val="175"/>
              </a:spcBef>
            </a:pPr>
            <a:r>
              <a:rPr sz="1800" dirty="0">
                <a:latin typeface="Times New Roman"/>
                <a:cs typeface="Times New Roman"/>
              </a:rPr>
              <a:t>Where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located?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801533" y="2514600"/>
            <a:ext cx="4580890" cy="3717290"/>
            <a:chOff x="3801533" y="2514600"/>
            <a:chExt cx="4580890" cy="3717290"/>
          </a:xfrm>
        </p:grpSpPr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72000" y="2514600"/>
              <a:ext cx="999066" cy="8890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01533" y="3801533"/>
              <a:ext cx="3208867" cy="9313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10000" y="3860800"/>
              <a:ext cx="2921000" cy="8636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53722" y="3829861"/>
              <a:ext cx="3110818" cy="82868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53722" y="3829861"/>
              <a:ext cx="3110865" cy="829310"/>
            </a:xfrm>
            <a:custGeom>
              <a:avLst/>
              <a:gdLst/>
              <a:ahLst/>
              <a:cxnLst/>
              <a:rect l="l" t="t" r="r" b="b"/>
              <a:pathLst>
                <a:path w="3110865" h="829310">
                  <a:moveTo>
                    <a:pt x="0" y="138116"/>
                  </a:moveTo>
                  <a:lnTo>
                    <a:pt x="7041" y="94460"/>
                  </a:lnTo>
                  <a:lnTo>
                    <a:pt x="26648" y="56546"/>
                  </a:lnTo>
                  <a:lnTo>
                    <a:pt x="56546" y="26648"/>
                  </a:lnTo>
                  <a:lnTo>
                    <a:pt x="94460" y="7041"/>
                  </a:lnTo>
                  <a:lnTo>
                    <a:pt x="138116" y="0"/>
                  </a:lnTo>
                  <a:lnTo>
                    <a:pt x="1650081" y="0"/>
                  </a:lnTo>
                  <a:lnTo>
                    <a:pt x="2357259" y="0"/>
                  </a:lnTo>
                  <a:lnTo>
                    <a:pt x="2690595" y="0"/>
                  </a:lnTo>
                  <a:lnTo>
                    <a:pt x="2734250" y="7041"/>
                  </a:lnTo>
                  <a:lnTo>
                    <a:pt x="2772164" y="26648"/>
                  </a:lnTo>
                  <a:lnTo>
                    <a:pt x="2802062" y="56546"/>
                  </a:lnTo>
                  <a:lnTo>
                    <a:pt x="2821669" y="94460"/>
                  </a:lnTo>
                  <a:lnTo>
                    <a:pt x="2828711" y="138116"/>
                  </a:lnTo>
                  <a:lnTo>
                    <a:pt x="2828711" y="483399"/>
                  </a:lnTo>
                  <a:lnTo>
                    <a:pt x="3110818" y="493571"/>
                  </a:lnTo>
                  <a:lnTo>
                    <a:pt x="2828711" y="690569"/>
                  </a:lnTo>
                  <a:lnTo>
                    <a:pt x="2821669" y="734222"/>
                  </a:lnTo>
                  <a:lnTo>
                    <a:pt x="2802062" y="772136"/>
                  </a:lnTo>
                  <a:lnTo>
                    <a:pt x="2772164" y="802034"/>
                  </a:lnTo>
                  <a:lnTo>
                    <a:pt x="2734250" y="821641"/>
                  </a:lnTo>
                  <a:lnTo>
                    <a:pt x="2690595" y="828683"/>
                  </a:lnTo>
                  <a:lnTo>
                    <a:pt x="2357259" y="828683"/>
                  </a:lnTo>
                  <a:lnTo>
                    <a:pt x="1650081" y="828683"/>
                  </a:lnTo>
                  <a:lnTo>
                    <a:pt x="138116" y="828683"/>
                  </a:lnTo>
                  <a:lnTo>
                    <a:pt x="94460" y="821641"/>
                  </a:lnTo>
                  <a:lnTo>
                    <a:pt x="56546" y="802034"/>
                  </a:lnTo>
                  <a:lnTo>
                    <a:pt x="26648" y="772136"/>
                  </a:lnTo>
                  <a:lnTo>
                    <a:pt x="7041" y="734222"/>
                  </a:lnTo>
                  <a:lnTo>
                    <a:pt x="0" y="690566"/>
                  </a:lnTo>
                  <a:lnTo>
                    <a:pt x="0" y="483399"/>
                  </a:lnTo>
                  <a:lnTo>
                    <a:pt x="0" y="138116"/>
                  </a:lnTo>
                  <a:close/>
                </a:path>
              </a:pathLst>
            </a:custGeom>
            <a:ln w="9525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42933" y="5139267"/>
              <a:ext cx="3539067" cy="9906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54600" y="5080000"/>
              <a:ext cx="3327400" cy="11514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89925" y="5163879"/>
              <a:ext cx="3445936" cy="89780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889924" y="5163879"/>
              <a:ext cx="3446145" cy="897890"/>
            </a:xfrm>
            <a:custGeom>
              <a:avLst/>
              <a:gdLst/>
              <a:ahLst/>
              <a:cxnLst/>
              <a:rect l="l" t="t" r="r" b="b"/>
              <a:pathLst>
                <a:path w="3446145" h="897889">
                  <a:moveTo>
                    <a:pt x="205417" y="149636"/>
                  </a:moveTo>
                  <a:lnTo>
                    <a:pt x="213045" y="102340"/>
                  </a:lnTo>
                  <a:lnTo>
                    <a:pt x="234288" y="61263"/>
                  </a:lnTo>
                  <a:lnTo>
                    <a:pt x="266680" y="28871"/>
                  </a:lnTo>
                  <a:lnTo>
                    <a:pt x="307757" y="7628"/>
                  </a:lnTo>
                  <a:lnTo>
                    <a:pt x="355053" y="0"/>
                  </a:lnTo>
                  <a:lnTo>
                    <a:pt x="745503" y="0"/>
                  </a:lnTo>
                  <a:lnTo>
                    <a:pt x="1555634" y="0"/>
                  </a:lnTo>
                  <a:lnTo>
                    <a:pt x="3296300" y="0"/>
                  </a:lnTo>
                  <a:lnTo>
                    <a:pt x="3343597" y="7628"/>
                  </a:lnTo>
                  <a:lnTo>
                    <a:pt x="3384673" y="28871"/>
                  </a:lnTo>
                  <a:lnTo>
                    <a:pt x="3417065" y="61263"/>
                  </a:lnTo>
                  <a:lnTo>
                    <a:pt x="3438308" y="102340"/>
                  </a:lnTo>
                  <a:lnTo>
                    <a:pt x="3445937" y="149636"/>
                  </a:lnTo>
                  <a:lnTo>
                    <a:pt x="3445937" y="523718"/>
                  </a:lnTo>
                  <a:lnTo>
                    <a:pt x="3445937" y="748170"/>
                  </a:lnTo>
                  <a:lnTo>
                    <a:pt x="3438308" y="795463"/>
                  </a:lnTo>
                  <a:lnTo>
                    <a:pt x="3417065" y="836540"/>
                  </a:lnTo>
                  <a:lnTo>
                    <a:pt x="3384673" y="868932"/>
                  </a:lnTo>
                  <a:lnTo>
                    <a:pt x="3343597" y="890175"/>
                  </a:lnTo>
                  <a:lnTo>
                    <a:pt x="3296300" y="897804"/>
                  </a:lnTo>
                  <a:lnTo>
                    <a:pt x="1555634" y="897804"/>
                  </a:lnTo>
                  <a:lnTo>
                    <a:pt x="745503" y="897804"/>
                  </a:lnTo>
                  <a:lnTo>
                    <a:pt x="355053" y="897804"/>
                  </a:lnTo>
                  <a:lnTo>
                    <a:pt x="307757" y="890175"/>
                  </a:lnTo>
                  <a:lnTo>
                    <a:pt x="266680" y="868932"/>
                  </a:lnTo>
                  <a:lnTo>
                    <a:pt x="234288" y="836540"/>
                  </a:lnTo>
                  <a:lnTo>
                    <a:pt x="213045" y="795463"/>
                  </a:lnTo>
                  <a:lnTo>
                    <a:pt x="205417" y="748167"/>
                  </a:lnTo>
                  <a:lnTo>
                    <a:pt x="0" y="490136"/>
                  </a:lnTo>
                  <a:lnTo>
                    <a:pt x="205417" y="523718"/>
                  </a:lnTo>
                  <a:lnTo>
                    <a:pt x="205417" y="149636"/>
                  </a:lnTo>
                  <a:close/>
                </a:path>
              </a:pathLst>
            </a:custGeom>
            <a:ln w="9525">
              <a:solidFill>
                <a:srgbClr val="46AA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972915" y="3910753"/>
            <a:ext cx="4239260" cy="2125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4810">
              <a:lnSpc>
                <a:spcPct val="108000"/>
              </a:lnSpc>
              <a:spcBef>
                <a:spcPts val="100"/>
              </a:spcBef>
              <a:tabLst>
                <a:tab pos="628015" algn="l"/>
                <a:tab pos="1116330" algn="l"/>
                <a:tab pos="1554480" algn="l"/>
                <a:tab pos="2296795" algn="l"/>
              </a:tabLst>
            </a:pPr>
            <a:r>
              <a:rPr sz="1800" spc="-25" dirty="0">
                <a:latin typeface="Times New Roman"/>
                <a:cs typeface="Times New Roman"/>
              </a:rPr>
              <a:t>How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can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we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obtain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spc="-10" dirty="0">
                <a:latin typeface="Times New Roman"/>
                <a:cs typeface="Times New Roman"/>
              </a:rPr>
              <a:t>data?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1257300" marR="5080" algn="just">
              <a:lnSpc>
                <a:spcPct val="106500"/>
              </a:lnSpc>
            </a:pPr>
            <a:r>
              <a:rPr sz="1800" dirty="0">
                <a:latin typeface="Times New Roman"/>
                <a:cs typeface="Times New Roman"/>
              </a:rPr>
              <a:t>What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2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efficient</a:t>
            </a:r>
            <a:r>
              <a:rPr sz="1800" spc="24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way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store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access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all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229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</a:t>
            </a:r>
            <a:r>
              <a:rPr sz="1800" spc="22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for </a:t>
            </a:r>
            <a:r>
              <a:rPr sz="1800" dirty="0">
                <a:latin typeface="Times New Roman"/>
                <a:cs typeface="Times New Roman"/>
              </a:rPr>
              <a:t>later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processing?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43933" y="685851"/>
            <a:ext cx="9013190" cy="5659120"/>
            <a:chOff x="143933" y="685851"/>
            <a:chExt cx="9013190" cy="5659120"/>
          </a:xfrm>
        </p:grpSpPr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91932" y="5080000"/>
              <a:ext cx="846666" cy="84666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26732" y="4851400"/>
              <a:ext cx="1490132" cy="4148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24667" y="5715000"/>
              <a:ext cx="1329267" cy="36406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36800" y="5257800"/>
              <a:ext cx="787400" cy="49106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722948" y="698551"/>
              <a:ext cx="1259840" cy="993775"/>
            </a:xfrm>
            <a:custGeom>
              <a:avLst/>
              <a:gdLst/>
              <a:ahLst/>
              <a:cxnLst/>
              <a:rect l="l" t="t" r="r" b="b"/>
              <a:pathLst>
                <a:path w="1259840" h="993775">
                  <a:moveTo>
                    <a:pt x="264050" y="108362"/>
                  </a:moveTo>
                  <a:lnTo>
                    <a:pt x="287153" y="70741"/>
                  </a:lnTo>
                  <a:lnTo>
                    <a:pt x="317556" y="40563"/>
                  </a:lnTo>
                  <a:lnTo>
                    <a:pt x="353695" y="18359"/>
                  </a:lnTo>
                  <a:lnTo>
                    <a:pt x="394009" y="4661"/>
                  </a:lnTo>
                  <a:lnTo>
                    <a:pt x="436935" y="0"/>
                  </a:lnTo>
                  <a:lnTo>
                    <a:pt x="480909" y="4905"/>
                  </a:lnTo>
                  <a:lnTo>
                    <a:pt x="524371" y="19909"/>
                  </a:lnTo>
                  <a:lnTo>
                    <a:pt x="578864" y="57344"/>
                  </a:lnTo>
                  <a:lnTo>
                    <a:pt x="618619" y="109739"/>
                  </a:lnTo>
                  <a:lnTo>
                    <a:pt x="665152" y="93789"/>
                  </a:lnTo>
                  <a:lnTo>
                    <a:pt x="713251" y="93132"/>
                  </a:lnTo>
                  <a:lnTo>
                    <a:pt x="759406" y="106731"/>
                  </a:lnTo>
                  <a:lnTo>
                    <a:pt x="800104" y="133553"/>
                  </a:lnTo>
                  <a:lnTo>
                    <a:pt x="831833" y="172562"/>
                  </a:lnTo>
                  <a:lnTo>
                    <a:pt x="848688" y="214084"/>
                  </a:lnTo>
                  <a:lnTo>
                    <a:pt x="896163" y="198557"/>
                  </a:lnTo>
                  <a:lnTo>
                    <a:pt x="945022" y="202239"/>
                  </a:lnTo>
                  <a:lnTo>
                    <a:pt x="989617" y="223616"/>
                  </a:lnTo>
                  <a:lnTo>
                    <a:pt x="1024298" y="261172"/>
                  </a:lnTo>
                  <a:lnTo>
                    <a:pt x="1040568" y="301337"/>
                  </a:lnTo>
                  <a:lnTo>
                    <a:pt x="1042827" y="315560"/>
                  </a:lnTo>
                  <a:lnTo>
                    <a:pt x="1087675" y="310457"/>
                  </a:lnTo>
                  <a:lnTo>
                    <a:pt x="1130929" y="319110"/>
                  </a:lnTo>
                  <a:lnTo>
                    <a:pt x="1169644" y="339935"/>
                  </a:lnTo>
                  <a:lnTo>
                    <a:pt x="1200875" y="371346"/>
                  </a:lnTo>
                  <a:lnTo>
                    <a:pt x="1221675" y="411759"/>
                  </a:lnTo>
                  <a:lnTo>
                    <a:pt x="1228638" y="459246"/>
                  </a:lnTo>
                  <a:lnTo>
                    <a:pt x="1225857" y="482827"/>
                  </a:lnTo>
                  <a:lnTo>
                    <a:pt x="1218922" y="505588"/>
                  </a:lnTo>
                  <a:lnTo>
                    <a:pt x="1246748" y="547316"/>
                  </a:lnTo>
                  <a:lnTo>
                    <a:pt x="1259786" y="593360"/>
                  </a:lnTo>
                  <a:lnTo>
                    <a:pt x="1258160" y="640160"/>
                  </a:lnTo>
                  <a:lnTo>
                    <a:pt x="1241994" y="684154"/>
                  </a:lnTo>
                  <a:lnTo>
                    <a:pt x="1211412" y="721782"/>
                  </a:lnTo>
                  <a:lnTo>
                    <a:pt x="1206123" y="726442"/>
                  </a:lnTo>
                  <a:lnTo>
                    <a:pt x="1200495" y="730722"/>
                  </a:lnTo>
                  <a:lnTo>
                    <a:pt x="1194572" y="734590"/>
                  </a:lnTo>
                  <a:lnTo>
                    <a:pt x="1194005" y="779404"/>
                  </a:lnTo>
                  <a:lnTo>
                    <a:pt x="1183447" y="821166"/>
                  </a:lnTo>
                  <a:lnTo>
                    <a:pt x="1163957" y="858639"/>
                  </a:lnTo>
                  <a:lnTo>
                    <a:pt x="1136597" y="890583"/>
                  </a:lnTo>
                  <a:lnTo>
                    <a:pt x="1102426" y="915761"/>
                  </a:lnTo>
                  <a:lnTo>
                    <a:pt x="1062505" y="932935"/>
                  </a:lnTo>
                  <a:lnTo>
                    <a:pt x="1017894" y="940867"/>
                  </a:lnTo>
                  <a:lnTo>
                    <a:pt x="992498" y="940836"/>
                  </a:lnTo>
                  <a:lnTo>
                    <a:pt x="967291" y="937626"/>
                  </a:lnTo>
                  <a:lnTo>
                    <a:pt x="942580" y="931296"/>
                  </a:lnTo>
                  <a:lnTo>
                    <a:pt x="918675" y="921904"/>
                  </a:lnTo>
                  <a:lnTo>
                    <a:pt x="889689" y="954954"/>
                  </a:lnTo>
                  <a:lnTo>
                    <a:pt x="853808" y="978211"/>
                  </a:lnTo>
                  <a:lnTo>
                    <a:pt x="813253" y="991265"/>
                  </a:lnTo>
                  <a:lnTo>
                    <a:pt x="770245" y="993704"/>
                  </a:lnTo>
                  <a:lnTo>
                    <a:pt x="727003" y="985116"/>
                  </a:lnTo>
                  <a:lnTo>
                    <a:pt x="685747" y="965089"/>
                  </a:lnTo>
                  <a:lnTo>
                    <a:pt x="650254" y="934487"/>
                  </a:lnTo>
                  <a:lnTo>
                    <a:pt x="624178" y="895895"/>
                  </a:lnTo>
                  <a:lnTo>
                    <a:pt x="586785" y="920131"/>
                  </a:lnTo>
                  <a:lnTo>
                    <a:pt x="545801" y="934721"/>
                  </a:lnTo>
                  <a:lnTo>
                    <a:pt x="502899" y="939829"/>
                  </a:lnTo>
                  <a:lnTo>
                    <a:pt x="459751" y="935616"/>
                  </a:lnTo>
                  <a:lnTo>
                    <a:pt x="418029" y="922248"/>
                  </a:lnTo>
                  <a:lnTo>
                    <a:pt x="379405" y="899886"/>
                  </a:lnTo>
                  <a:lnTo>
                    <a:pt x="345554" y="868694"/>
                  </a:lnTo>
                  <a:lnTo>
                    <a:pt x="310204" y="810873"/>
                  </a:lnTo>
                  <a:lnTo>
                    <a:pt x="296313" y="745426"/>
                  </a:lnTo>
                  <a:lnTo>
                    <a:pt x="250881" y="738724"/>
                  </a:lnTo>
                  <a:lnTo>
                    <a:pt x="208680" y="723754"/>
                  </a:lnTo>
                  <a:lnTo>
                    <a:pt x="170608" y="701452"/>
                  </a:lnTo>
                  <a:lnTo>
                    <a:pt x="137560" y="672755"/>
                  </a:lnTo>
                  <a:lnTo>
                    <a:pt x="110431" y="638598"/>
                  </a:lnTo>
                  <a:lnTo>
                    <a:pt x="90118" y="599916"/>
                  </a:lnTo>
                  <a:lnTo>
                    <a:pt x="77517" y="557645"/>
                  </a:lnTo>
                  <a:lnTo>
                    <a:pt x="73523" y="512722"/>
                  </a:lnTo>
                  <a:lnTo>
                    <a:pt x="73543" y="511178"/>
                  </a:lnTo>
                  <a:lnTo>
                    <a:pt x="73580" y="509635"/>
                  </a:lnTo>
                  <a:lnTo>
                    <a:pt x="73633" y="508093"/>
                  </a:lnTo>
                  <a:lnTo>
                    <a:pt x="32910" y="477080"/>
                  </a:lnTo>
                  <a:lnTo>
                    <a:pt x="7702" y="435091"/>
                  </a:lnTo>
                  <a:lnTo>
                    <a:pt x="0" y="387539"/>
                  </a:lnTo>
                  <a:lnTo>
                    <a:pt x="11791" y="339836"/>
                  </a:lnTo>
                  <a:lnTo>
                    <a:pt x="26157" y="317133"/>
                  </a:lnTo>
                  <a:lnTo>
                    <a:pt x="45090" y="298428"/>
                  </a:lnTo>
                  <a:lnTo>
                    <a:pt x="67841" y="284308"/>
                  </a:lnTo>
                  <a:lnTo>
                    <a:pt x="93661" y="275364"/>
                  </a:lnTo>
                  <a:lnTo>
                    <a:pt x="79386" y="227241"/>
                  </a:lnTo>
                  <a:lnTo>
                    <a:pt x="84604" y="179743"/>
                  </a:lnTo>
                  <a:lnTo>
                    <a:pt x="107610" y="138252"/>
                  </a:lnTo>
                  <a:lnTo>
                    <a:pt x="146698" y="108145"/>
                  </a:lnTo>
                  <a:lnTo>
                    <a:pt x="203933" y="95620"/>
                  </a:lnTo>
                  <a:lnTo>
                    <a:pt x="233338" y="99508"/>
                  </a:lnTo>
                  <a:lnTo>
                    <a:pt x="261629" y="110134"/>
                  </a:lnTo>
                  <a:lnTo>
                    <a:pt x="264050" y="108362"/>
                  </a:lnTo>
                  <a:close/>
                </a:path>
                <a:path w="1259840" h="993775">
                  <a:moveTo>
                    <a:pt x="115623" y="860183"/>
                  </a:moveTo>
                  <a:lnTo>
                    <a:pt x="108709" y="867294"/>
                  </a:lnTo>
                  <a:lnTo>
                    <a:pt x="99911" y="871071"/>
                  </a:lnTo>
                  <a:lnTo>
                    <a:pt x="90338" y="871272"/>
                  </a:lnTo>
                  <a:lnTo>
                    <a:pt x="81102" y="867659"/>
                  </a:lnTo>
                  <a:lnTo>
                    <a:pt x="73991" y="860745"/>
                  </a:lnTo>
                  <a:lnTo>
                    <a:pt x="70214" y="851946"/>
                  </a:lnTo>
                  <a:lnTo>
                    <a:pt x="70012" y="842374"/>
                  </a:lnTo>
                  <a:lnTo>
                    <a:pt x="73626" y="833137"/>
                  </a:lnTo>
                  <a:lnTo>
                    <a:pt x="80540" y="826027"/>
                  </a:lnTo>
                  <a:lnTo>
                    <a:pt x="89338" y="822250"/>
                  </a:lnTo>
                  <a:lnTo>
                    <a:pt x="98911" y="822048"/>
                  </a:lnTo>
                  <a:lnTo>
                    <a:pt x="108147" y="825662"/>
                  </a:lnTo>
                  <a:lnTo>
                    <a:pt x="115258" y="832576"/>
                  </a:lnTo>
                  <a:lnTo>
                    <a:pt x="119035" y="841374"/>
                  </a:lnTo>
                  <a:lnTo>
                    <a:pt x="119237" y="850947"/>
                  </a:lnTo>
                  <a:lnTo>
                    <a:pt x="115623" y="860183"/>
                  </a:lnTo>
                  <a:close/>
                </a:path>
                <a:path w="1259840" h="993775">
                  <a:moveTo>
                    <a:pt x="164911" y="856115"/>
                  </a:moveTo>
                  <a:lnTo>
                    <a:pt x="151083" y="870337"/>
                  </a:lnTo>
                  <a:lnTo>
                    <a:pt x="133486" y="877890"/>
                  </a:lnTo>
                  <a:lnTo>
                    <a:pt x="114341" y="878293"/>
                  </a:lnTo>
                  <a:lnTo>
                    <a:pt x="95868" y="871066"/>
                  </a:lnTo>
                  <a:lnTo>
                    <a:pt x="81646" y="857239"/>
                  </a:lnTo>
                  <a:lnTo>
                    <a:pt x="74093" y="839641"/>
                  </a:lnTo>
                  <a:lnTo>
                    <a:pt x="73690" y="820496"/>
                  </a:lnTo>
                  <a:lnTo>
                    <a:pt x="80917" y="802023"/>
                  </a:lnTo>
                  <a:lnTo>
                    <a:pt x="94745" y="787801"/>
                  </a:lnTo>
                  <a:lnTo>
                    <a:pt x="112342" y="780248"/>
                  </a:lnTo>
                  <a:lnTo>
                    <a:pt x="131487" y="779845"/>
                  </a:lnTo>
                  <a:lnTo>
                    <a:pt x="149960" y="787072"/>
                  </a:lnTo>
                  <a:lnTo>
                    <a:pt x="164182" y="800900"/>
                  </a:lnTo>
                  <a:lnTo>
                    <a:pt x="171735" y="818497"/>
                  </a:lnTo>
                  <a:lnTo>
                    <a:pt x="172138" y="837642"/>
                  </a:lnTo>
                  <a:lnTo>
                    <a:pt x="164911" y="856115"/>
                  </a:lnTo>
                  <a:close/>
                </a:path>
                <a:path w="1259840" h="993775">
                  <a:moveTo>
                    <a:pt x="256618" y="825668"/>
                  </a:moveTo>
                  <a:lnTo>
                    <a:pt x="235876" y="847001"/>
                  </a:lnTo>
                  <a:lnTo>
                    <a:pt x="209480" y="858331"/>
                  </a:lnTo>
                  <a:lnTo>
                    <a:pt x="180761" y="858936"/>
                  </a:lnTo>
                  <a:lnTo>
                    <a:pt x="153052" y="848095"/>
                  </a:lnTo>
                  <a:lnTo>
                    <a:pt x="131719" y="827353"/>
                  </a:lnTo>
                  <a:lnTo>
                    <a:pt x="120389" y="800957"/>
                  </a:lnTo>
                  <a:lnTo>
                    <a:pt x="119784" y="772238"/>
                  </a:lnTo>
                  <a:lnTo>
                    <a:pt x="130624" y="744529"/>
                  </a:lnTo>
                  <a:lnTo>
                    <a:pt x="151367" y="723196"/>
                  </a:lnTo>
                  <a:lnTo>
                    <a:pt x="177763" y="711866"/>
                  </a:lnTo>
                  <a:lnTo>
                    <a:pt x="206481" y="711261"/>
                  </a:lnTo>
                  <a:lnTo>
                    <a:pt x="234191" y="722102"/>
                  </a:lnTo>
                  <a:lnTo>
                    <a:pt x="255524" y="742844"/>
                  </a:lnTo>
                  <a:lnTo>
                    <a:pt x="266854" y="769240"/>
                  </a:lnTo>
                  <a:lnTo>
                    <a:pt x="267459" y="797959"/>
                  </a:lnTo>
                  <a:lnTo>
                    <a:pt x="256618" y="825668"/>
                  </a:lnTo>
                  <a:close/>
                </a:path>
                <a:path w="1259840" h="993775">
                  <a:moveTo>
                    <a:pt x="150711" y="327670"/>
                  </a:moveTo>
                  <a:lnTo>
                    <a:pt x="134256" y="317109"/>
                  </a:lnTo>
                  <a:lnTo>
                    <a:pt x="119613" y="304344"/>
                  </a:lnTo>
                  <a:lnTo>
                    <a:pt x="107018" y="289615"/>
                  </a:lnTo>
                  <a:lnTo>
                    <a:pt x="96709" y="273162"/>
                  </a:lnTo>
                </a:path>
                <a:path w="1259840" h="993775">
                  <a:moveTo>
                    <a:pt x="107992" y="516083"/>
                  </a:moveTo>
                  <a:lnTo>
                    <a:pt x="99795" y="514081"/>
                  </a:lnTo>
                  <a:lnTo>
                    <a:pt x="91736" y="511562"/>
                  </a:lnTo>
                  <a:lnTo>
                    <a:pt x="83842" y="508536"/>
                  </a:lnTo>
                  <a:lnTo>
                    <a:pt x="76137" y="505012"/>
                  </a:lnTo>
                </a:path>
                <a:path w="1259840" h="993775">
                  <a:moveTo>
                    <a:pt x="298214" y="742338"/>
                  </a:moveTo>
                  <a:lnTo>
                    <a:pt x="298123" y="731975"/>
                  </a:lnTo>
                  <a:lnTo>
                    <a:pt x="298595" y="721648"/>
                  </a:lnTo>
                  <a:lnTo>
                    <a:pt x="299627" y="711382"/>
                  </a:lnTo>
                  <a:lnTo>
                    <a:pt x="301219" y="701197"/>
                  </a:lnTo>
                </a:path>
                <a:path w="1259840" h="993775">
                  <a:moveTo>
                    <a:pt x="654157" y="864146"/>
                  </a:moveTo>
                  <a:lnTo>
                    <a:pt x="647736" y="871994"/>
                  </a:lnTo>
                  <a:lnTo>
                    <a:pt x="640895" y="879477"/>
                  </a:lnTo>
                  <a:lnTo>
                    <a:pt x="633648" y="886579"/>
                  </a:lnTo>
                  <a:lnTo>
                    <a:pt x="626011" y="893287"/>
                  </a:lnTo>
                </a:path>
                <a:path w="1259840" h="993775">
                  <a:moveTo>
                    <a:pt x="918929" y="742608"/>
                  </a:moveTo>
                  <a:lnTo>
                    <a:pt x="938575" y="786174"/>
                  </a:lnTo>
                  <a:lnTo>
                    <a:pt x="945201" y="832033"/>
                  </a:lnTo>
                  <a:lnTo>
                    <a:pt x="938798" y="877411"/>
                  </a:lnTo>
                  <a:lnTo>
                    <a:pt x="919359" y="919537"/>
                  </a:lnTo>
                </a:path>
                <a:path w="1259840" h="993775">
                  <a:moveTo>
                    <a:pt x="1195256" y="732414"/>
                  </a:moveTo>
                  <a:lnTo>
                    <a:pt x="1179955" y="741160"/>
                  </a:lnTo>
                  <a:lnTo>
                    <a:pt x="1163718" y="748054"/>
                  </a:lnTo>
                  <a:lnTo>
                    <a:pt x="1146713" y="753039"/>
                  </a:lnTo>
                  <a:lnTo>
                    <a:pt x="1129106" y="756053"/>
                  </a:lnTo>
                </a:path>
                <a:path w="1259840" h="993775">
                  <a:moveTo>
                    <a:pt x="1220760" y="503058"/>
                  </a:moveTo>
                  <a:lnTo>
                    <a:pt x="1218117" y="509123"/>
                  </a:lnTo>
                  <a:lnTo>
                    <a:pt x="1215175" y="515041"/>
                  </a:lnTo>
                  <a:lnTo>
                    <a:pt x="1211941" y="520802"/>
                  </a:lnTo>
                  <a:lnTo>
                    <a:pt x="1208420" y="526395"/>
                  </a:lnTo>
                </a:path>
                <a:path w="1259840" h="993775">
                  <a:moveTo>
                    <a:pt x="1007478" y="329215"/>
                  </a:moveTo>
                  <a:lnTo>
                    <a:pt x="1016117" y="324147"/>
                  </a:lnTo>
                  <a:lnTo>
                    <a:pt x="1025121" y="319727"/>
                  </a:lnTo>
                  <a:lnTo>
                    <a:pt x="1034454" y="315969"/>
                  </a:lnTo>
                  <a:lnTo>
                    <a:pt x="1044080" y="312890"/>
                  </a:lnTo>
                </a:path>
                <a:path w="1259840" h="993775">
                  <a:moveTo>
                    <a:pt x="826342" y="231577"/>
                  </a:moveTo>
                  <a:lnTo>
                    <a:pt x="832018" y="226361"/>
                  </a:lnTo>
                  <a:lnTo>
                    <a:pt x="838021" y="221518"/>
                  </a:lnTo>
                  <a:lnTo>
                    <a:pt x="844333" y="217063"/>
                  </a:lnTo>
                  <a:lnTo>
                    <a:pt x="850936" y="213008"/>
                  </a:lnTo>
                </a:path>
                <a:path w="1259840" h="993775">
                  <a:moveTo>
                    <a:pt x="618605" y="109481"/>
                  </a:moveTo>
                  <a:lnTo>
                    <a:pt x="623895" y="120224"/>
                  </a:lnTo>
                  <a:lnTo>
                    <a:pt x="628521" y="131227"/>
                  </a:lnTo>
                  <a:lnTo>
                    <a:pt x="632469" y="142459"/>
                  </a:lnTo>
                  <a:lnTo>
                    <a:pt x="635729" y="153890"/>
                  </a:lnTo>
                </a:path>
                <a:path w="1259840" h="993775">
                  <a:moveTo>
                    <a:pt x="253703" y="136828"/>
                  </a:moveTo>
                  <a:lnTo>
                    <a:pt x="255852" y="129550"/>
                  </a:lnTo>
                  <a:lnTo>
                    <a:pt x="258295" y="122376"/>
                  </a:lnTo>
                  <a:lnTo>
                    <a:pt x="261028" y="115313"/>
                  </a:lnTo>
                  <a:lnTo>
                    <a:pt x="264050" y="108371"/>
                  </a:lnTo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54835" y="2374510"/>
              <a:ext cx="1311910" cy="1176655"/>
            </a:xfrm>
            <a:custGeom>
              <a:avLst/>
              <a:gdLst/>
              <a:ahLst/>
              <a:cxnLst/>
              <a:rect l="l" t="t" r="r" b="b"/>
              <a:pathLst>
                <a:path w="1311910" h="1176654">
                  <a:moveTo>
                    <a:pt x="871244" y="1091090"/>
                  </a:moveTo>
                  <a:lnTo>
                    <a:pt x="833185" y="1123403"/>
                  </a:lnTo>
                  <a:lnTo>
                    <a:pt x="791846" y="1148242"/>
                  </a:lnTo>
                  <a:lnTo>
                    <a:pt x="748528" y="1165446"/>
                  </a:lnTo>
                  <a:lnTo>
                    <a:pt x="704532" y="1174853"/>
                  </a:lnTo>
                  <a:lnTo>
                    <a:pt x="661159" y="1176301"/>
                  </a:lnTo>
                  <a:lnTo>
                    <a:pt x="619709" y="1169629"/>
                  </a:lnTo>
                  <a:lnTo>
                    <a:pt x="581483" y="1154676"/>
                  </a:lnTo>
                  <a:lnTo>
                    <a:pt x="547782" y="1131280"/>
                  </a:lnTo>
                  <a:lnTo>
                    <a:pt x="508426" y="1078132"/>
                  </a:lnTo>
                  <a:lnTo>
                    <a:pt x="492426" y="1011761"/>
                  </a:lnTo>
                  <a:lnTo>
                    <a:pt x="443851" y="1019119"/>
                  </a:lnTo>
                  <a:lnTo>
                    <a:pt x="399118" y="1014332"/>
                  </a:lnTo>
                  <a:lnTo>
                    <a:pt x="360100" y="998507"/>
                  </a:lnTo>
                  <a:lnTo>
                    <a:pt x="328668" y="972748"/>
                  </a:lnTo>
                  <a:lnTo>
                    <a:pt x="306693" y="938161"/>
                  </a:lnTo>
                  <a:lnTo>
                    <a:pt x="296049" y="895849"/>
                  </a:lnTo>
                  <a:lnTo>
                    <a:pt x="295381" y="883727"/>
                  </a:lnTo>
                  <a:lnTo>
                    <a:pt x="295661" y="871424"/>
                  </a:lnTo>
                  <a:lnTo>
                    <a:pt x="296885" y="858987"/>
                  </a:lnTo>
                  <a:lnTo>
                    <a:pt x="299051" y="846466"/>
                  </a:lnTo>
                  <a:lnTo>
                    <a:pt x="251613" y="853606"/>
                  </a:lnTo>
                  <a:lnTo>
                    <a:pt x="208780" y="846653"/>
                  </a:lnTo>
                  <a:lnTo>
                    <a:pt x="173257" y="827095"/>
                  </a:lnTo>
                  <a:lnTo>
                    <a:pt x="147746" y="796420"/>
                  </a:lnTo>
                  <a:lnTo>
                    <a:pt x="134949" y="756118"/>
                  </a:lnTo>
                  <a:lnTo>
                    <a:pt x="134005" y="740467"/>
                  </a:lnTo>
                  <a:lnTo>
                    <a:pt x="134991" y="724494"/>
                  </a:lnTo>
                  <a:lnTo>
                    <a:pt x="137888" y="708356"/>
                  </a:lnTo>
                  <a:lnTo>
                    <a:pt x="142678" y="692212"/>
                  </a:lnTo>
                  <a:lnTo>
                    <a:pt x="92090" y="687983"/>
                  </a:lnTo>
                  <a:lnTo>
                    <a:pt x="50177" y="668970"/>
                  </a:lnTo>
                  <a:lnTo>
                    <a:pt x="19292" y="637562"/>
                  </a:lnTo>
                  <a:lnTo>
                    <a:pt x="1782" y="596148"/>
                  </a:lnTo>
                  <a:lnTo>
                    <a:pt x="0" y="547120"/>
                  </a:lnTo>
                  <a:lnTo>
                    <a:pt x="6003" y="519908"/>
                  </a:lnTo>
                  <a:lnTo>
                    <a:pt x="16612" y="493344"/>
                  </a:lnTo>
                  <a:lnTo>
                    <a:pt x="31538" y="468010"/>
                  </a:lnTo>
                  <a:lnTo>
                    <a:pt x="50496" y="444489"/>
                  </a:lnTo>
                  <a:lnTo>
                    <a:pt x="41995" y="401351"/>
                  </a:lnTo>
                  <a:lnTo>
                    <a:pt x="46229" y="356718"/>
                  </a:lnTo>
                  <a:lnTo>
                    <a:pt x="62078" y="312842"/>
                  </a:lnTo>
                  <a:lnTo>
                    <a:pt x="88419" y="271975"/>
                  </a:lnTo>
                  <a:lnTo>
                    <a:pt x="124132" y="236367"/>
                  </a:lnTo>
                  <a:lnTo>
                    <a:pt x="168096" y="208272"/>
                  </a:lnTo>
                  <a:lnTo>
                    <a:pt x="192612" y="197876"/>
                  </a:lnTo>
                  <a:lnTo>
                    <a:pt x="212478" y="154562"/>
                  </a:lnTo>
                  <a:lnTo>
                    <a:pt x="239516" y="115389"/>
                  </a:lnTo>
                  <a:lnTo>
                    <a:pt x="272547" y="81114"/>
                  </a:lnTo>
                  <a:lnTo>
                    <a:pt x="310389" y="52494"/>
                  </a:lnTo>
                  <a:lnTo>
                    <a:pt x="351862" y="30285"/>
                  </a:lnTo>
                  <a:lnTo>
                    <a:pt x="395785" y="15245"/>
                  </a:lnTo>
                  <a:lnTo>
                    <a:pt x="440976" y="8130"/>
                  </a:lnTo>
                  <a:lnTo>
                    <a:pt x="486256" y="9696"/>
                  </a:lnTo>
                  <a:lnTo>
                    <a:pt x="513422" y="15303"/>
                  </a:lnTo>
                  <a:lnTo>
                    <a:pt x="538777" y="24368"/>
                  </a:lnTo>
                  <a:lnTo>
                    <a:pt x="562018" y="36755"/>
                  </a:lnTo>
                  <a:lnTo>
                    <a:pt x="582845" y="52334"/>
                  </a:lnTo>
                  <a:lnTo>
                    <a:pt x="623587" y="25866"/>
                  </a:lnTo>
                  <a:lnTo>
                    <a:pt x="666375" y="8428"/>
                  </a:lnTo>
                  <a:lnTo>
                    <a:pt x="709582" y="0"/>
                  </a:lnTo>
                  <a:lnTo>
                    <a:pt x="751581" y="558"/>
                  </a:lnTo>
                  <a:lnTo>
                    <a:pt x="790743" y="10082"/>
                  </a:lnTo>
                  <a:lnTo>
                    <a:pt x="825440" y="28550"/>
                  </a:lnTo>
                  <a:lnTo>
                    <a:pt x="854045" y="55940"/>
                  </a:lnTo>
                  <a:lnTo>
                    <a:pt x="876528" y="97398"/>
                  </a:lnTo>
                  <a:lnTo>
                    <a:pt x="884880" y="145582"/>
                  </a:lnTo>
                  <a:lnTo>
                    <a:pt x="937187" y="127122"/>
                  </a:lnTo>
                  <a:lnTo>
                    <a:pt x="988448" y="120064"/>
                  </a:lnTo>
                  <a:lnTo>
                    <a:pt x="1036957" y="123860"/>
                  </a:lnTo>
                  <a:lnTo>
                    <a:pt x="1081006" y="137964"/>
                  </a:lnTo>
                  <a:lnTo>
                    <a:pt x="1118889" y="161829"/>
                  </a:lnTo>
                  <a:lnTo>
                    <a:pt x="1148897" y="194909"/>
                  </a:lnTo>
                  <a:lnTo>
                    <a:pt x="1169323" y="236657"/>
                  </a:lnTo>
                  <a:lnTo>
                    <a:pt x="1177858" y="308031"/>
                  </a:lnTo>
                  <a:lnTo>
                    <a:pt x="1172035" y="345512"/>
                  </a:lnTo>
                  <a:lnTo>
                    <a:pt x="1159559" y="383087"/>
                  </a:lnTo>
                  <a:lnTo>
                    <a:pt x="1204791" y="400432"/>
                  </a:lnTo>
                  <a:lnTo>
                    <a:pt x="1242374" y="426163"/>
                  </a:lnTo>
                  <a:lnTo>
                    <a:pt x="1271823" y="459056"/>
                  </a:lnTo>
                  <a:lnTo>
                    <a:pt x="1292653" y="497882"/>
                  </a:lnTo>
                  <a:lnTo>
                    <a:pt x="1304380" y="541418"/>
                  </a:lnTo>
                  <a:lnTo>
                    <a:pt x="1306519" y="588435"/>
                  </a:lnTo>
                  <a:lnTo>
                    <a:pt x="1298585" y="637708"/>
                  </a:lnTo>
                  <a:lnTo>
                    <a:pt x="1280094" y="688011"/>
                  </a:lnTo>
                  <a:lnTo>
                    <a:pt x="1279290" y="689706"/>
                  </a:lnTo>
                  <a:lnTo>
                    <a:pt x="1278469" y="691395"/>
                  </a:lnTo>
                  <a:lnTo>
                    <a:pt x="1277630" y="693080"/>
                  </a:lnTo>
                  <a:lnTo>
                    <a:pt x="1301721" y="726629"/>
                  </a:lnTo>
                  <a:lnTo>
                    <a:pt x="1311545" y="766545"/>
                  </a:lnTo>
                  <a:lnTo>
                    <a:pt x="1307415" y="809557"/>
                  </a:lnTo>
                  <a:lnTo>
                    <a:pt x="1289648" y="852391"/>
                  </a:lnTo>
                  <a:lnTo>
                    <a:pt x="1258555" y="891775"/>
                  </a:lnTo>
                  <a:lnTo>
                    <a:pt x="1201929" y="930026"/>
                  </a:lnTo>
                  <a:lnTo>
                    <a:pt x="1138253" y="944742"/>
                  </a:lnTo>
                  <a:lnTo>
                    <a:pt x="1132756" y="989826"/>
                  </a:lnTo>
                  <a:lnTo>
                    <a:pt x="1113525" y="1032441"/>
                  </a:lnTo>
                  <a:lnTo>
                    <a:pt x="1082892" y="1069748"/>
                  </a:lnTo>
                  <a:lnTo>
                    <a:pt x="1043187" y="1098908"/>
                  </a:lnTo>
                  <a:lnTo>
                    <a:pt x="996741" y="1117083"/>
                  </a:lnTo>
                  <a:lnTo>
                    <a:pt x="961939" y="1121571"/>
                  </a:lnTo>
                  <a:lnTo>
                    <a:pt x="929133" y="1118303"/>
                  </a:lnTo>
                  <a:lnTo>
                    <a:pt x="899629" y="1107572"/>
                  </a:lnTo>
                  <a:lnTo>
                    <a:pt x="874733" y="1089672"/>
                  </a:lnTo>
                  <a:lnTo>
                    <a:pt x="871244" y="1091090"/>
                  </a:lnTo>
                  <a:close/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152246" y="2424861"/>
              <a:ext cx="89395" cy="8939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38038" y="2466942"/>
              <a:ext cx="153392" cy="15339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64188" y="2533272"/>
              <a:ext cx="217388" cy="21738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402082" y="2429300"/>
              <a:ext cx="1226185" cy="1036319"/>
            </a:xfrm>
            <a:custGeom>
              <a:avLst/>
              <a:gdLst/>
              <a:ahLst/>
              <a:cxnLst/>
              <a:rect l="l" t="t" r="r" b="b"/>
              <a:pathLst>
                <a:path w="1226185" h="1036320">
                  <a:moveTo>
                    <a:pt x="1056449" y="819883"/>
                  </a:moveTo>
                  <a:lnTo>
                    <a:pt x="1068709" y="835114"/>
                  </a:lnTo>
                  <a:lnTo>
                    <a:pt x="1077914" y="852372"/>
                  </a:lnTo>
                  <a:lnTo>
                    <a:pt x="1083931" y="871341"/>
                  </a:lnTo>
                  <a:lnTo>
                    <a:pt x="1086627" y="891706"/>
                  </a:lnTo>
                </a:path>
                <a:path w="1226185" h="1036320">
                  <a:moveTo>
                    <a:pt x="1197656" y="621958"/>
                  </a:moveTo>
                  <a:lnTo>
                    <a:pt x="1205415" y="625960"/>
                  </a:lnTo>
                  <a:lnTo>
                    <a:pt x="1212765" y="630500"/>
                  </a:lnTo>
                  <a:lnTo>
                    <a:pt x="1219681" y="635562"/>
                  </a:lnTo>
                  <a:lnTo>
                    <a:pt x="1226142" y="641130"/>
                  </a:lnTo>
                </a:path>
                <a:path w="1226185" h="1036320">
                  <a:moveTo>
                    <a:pt x="1108712" y="331277"/>
                  </a:moveTo>
                  <a:lnTo>
                    <a:pt x="1103557" y="342700"/>
                  </a:lnTo>
                  <a:lnTo>
                    <a:pt x="1097819" y="353958"/>
                  </a:lnTo>
                  <a:lnTo>
                    <a:pt x="1091511" y="365027"/>
                  </a:lnTo>
                  <a:lnTo>
                    <a:pt x="1084646" y="375883"/>
                  </a:lnTo>
                </a:path>
                <a:path w="1226185" h="1036320">
                  <a:moveTo>
                    <a:pt x="789456" y="119144"/>
                  </a:moveTo>
                  <a:lnTo>
                    <a:pt x="800306" y="111919"/>
                  </a:lnTo>
                  <a:lnTo>
                    <a:pt x="811420" y="105187"/>
                  </a:lnTo>
                  <a:lnTo>
                    <a:pt x="822776" y="98963"/>
                  </a:lnTo>
                  <a:lnTo>
                    <a:pt x="834350" y="93259"/>
                  </a:lnTo>
                </a:path>
                <a:path w="1226185" h="1036320">
                  <a:moveTo>
                    <a:pt x="444464" y="194758"/>
                  </a:moveTo>
                  <a:lnTo>
                    <a:pt x="444051" y="153032"/>
                  </a:lnTo>
                  <a:lnTo>
                    <a:pt x="453480" y="111131"/>
                  </a:lnTo>
                  <a:lnTo>
                    <a:pt x="472036" y="70617"/>
                  </a:lnTo>
                  <a:lnTo>
                    <a:pt x="499003" y="33053"/>
                  </a:lnTo>
                  <a:lnTo>
                    <a:pt x="533666" y="0"/>
                  </a:lnTo>
                </a:path>
                <a:path w="1226185" h="1036320">
                  <a:moveTo>
                    <a:pt x="143529" y="145331"/>
                  </a:moveTo>
                  <a:lnTo>
                    <a:pt x="164340" y="139066"/>
                  </a:lnTo>
                  <a:lnTo>
                    <a:pt x="185213" y="135043"/>
                  </a:lnTo>
                  <a:lnTo>
                    <a:pt x="205940" y="133291"/>
                  </a:lnTo>
                  <a:lnTo>
                    <a:pt x="226313" y="133839"/>
                  </a:lnTo>
                </a:path>
                <a:path w="1226185" h="1036320">
                  <a:moveTo>
                    <a:pt x="0" y="392080"/>
                  </a:moveTo>
                  <a:lnTo>
                    <a:pt x="5902" y="385987"/>
                  </a:lnTo>
                  <a:lnTo>
                    <a:pt x="12050" y="380121"/>
                  </a:lnTo>
                  <a:lnTo>
                    <a:pt x="18430" y="374493"/>
                  </a:lnTo>
                  <a:lnTo>
                    <a:pt x="25034" y="369112"/>
                  </a:lnTo>
                </a:path>
                <a:path w="1226185" h="1036320">
                  <a:moveTo>
                    <a:pt x="140187" y="630156"/>
                  </a:moveTo>
                  <a:lnTo>
                    <a:pt x="128372" y="633836"/>
                  </a:lnTo>
                  <a:lnTo>
                    <a:pt x="116494" y="636723"/>
                  </a:lnTo>
                  <a:lnTo>
                    <a:pt x="104600" y="638809"/>
                  </a:lnTo>
                  <a:lnTo>
                    <a:pt x="92737" y="640084"/>
                  </a:lnTo>
                </a:path>
                <a:path w="1226185" h="1036320">
                  <a:moveTo>
                    <a:pt x="284587" y="777333"/>
                  </a:moveTo>
                  <a:lnTo>
                    <a:pt x="275868" y="781827"/>
                  </a:lnTo>
                  <a:lnTo>
                    <a:pt x="266988" y="785837"/>
                  </a:lnTo>
                  <a:lnTo>
                    <a:pt x="257974" y="789354"/>
                  </a:lnTo>
                  <a:lnTo>
                    <a:pt x="248852" y="792366"/>
                  </a:lnTo>
                </a:path>
                <a:path w="1226185" h="1036320">
                  <a:moveTo>
                    <a:pt x="445064" y="957259"/>
                  </a:moveTo>
                  <a:lnTo>
                    <a:pt x="444846" y="944278"/>
                  </a:lnTo>
                  <a:lnTo>
                    <a:pt x="445471" y="931156"/>
                  </a:lnTo>
                  <a:lnTo>
                    <a:pt x="446936" y="917932"/>
                  </a:lnTo>
                  <a:lnTo>
                    <a:pt x="449240" y="904640"/>
                  </a:lnTo>
                </a:path>
                <a:path w="1226185" h="1036320">
                  <a:moveTo>
                    <a:pt x="849497" y="1007252"/>
                  </a:moveTo>
                  <a:lnTo>
                    <a:pt x="843509" y="1014788"/>
                  </a:lnTo>
                  <a:lnTo>
                    <a:pt x="837258" y="1022145"/>
                  </a:lnTo>
                  <a:lnTo>
                    <a:pt x="830753" y="1029316"/>
                  </a:lnTo>
                  <a:lnTo>
                    <a:pt x="824001" y="1036291"/>
                  </a:lnTo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911338" y="3126305"/>
              <a:ext cx="2232660" cy="1986914"/>
            </a:xfrm>
            <a:custGeom>
              <a:avLst/>
              <a:gdLst/>
              <a:ahLst/>
              <a:cxnLst/>
              <a:rect l="l" t="t" r="r" b="b"/>
              <a:pathLst>
                <a:path w="2232659" h="1986914">
                  <a:moveTo>
                    <a:pt x="2232661" y="921636"/>
                  </a:moveTo>
                  <a:lnTo>
                    <a:pt x="2229092" y="936564"/>
                  </a:lnTo>
                  <a:lnTo>
                    <a:pt x="2210001" y="983534"/>
                  </a:lnTo>
                  <a:lnTo>
                    <a:pt x="2183550" y="1029511"/>
                  </a:lnTo>
                  <a:lnTo>
                    <a:pt x="2150251" y="1073449"/>
                  </a:lnTo>
                  <a:lnTo>
                    <a:pt x="2160232" y="1110668"/>
                  </a:lnTo>
                  <a:lnTo>
                    <a:pt x="2163431" y="1150106"/>
                  </a:lnTo>
                  <a:lnTo>
                    <a:pt x="2160175" y="1191107"/>
                  </a:lnTo>
                  <a:lnTo>
                    <a:pt x="2150786" y="1233019"/>
                  </a:lnTo>
                  <a:lnTo>
                    <a:pt x="2135589" y="1275184"/>
                  </a:lnTo>
                  <a:lnTo>
                    <a:pt x="2114909" y="1316949"/>
                  </a:lnTo>
                  <a:lnTo>
                    <a:pt x="2089070" y="1357658"/>
                  </a:lnTo>
                  <a:lnTo>
                    <a:pt x="2058395" y="1396657"/>
                  </a:lnTo>
                  <a:lnTo>
                    <a:pt x="2023210" y="1433291"/>
                  </a:lnTo>
                  <a:lnTo>
                    <a:pt x="1983839" y="1466904"/>
                  </a:lnTo>
                  <a:lnTo>
                    <a:pt x="1940605" y="1496842"/>
                  </a:lnTo>
                  <a:lnTo>
                    <a:pt x="1898224" y="1520227"/>
                  </a:lnTo>
                  <a:lnTo>
                    <a:pt x="1879529" y="1564892"/>
                  </a:lnTo>
                  <a:lnTo>
                    <a:pt x="1856578" y="1608092"/>
                  </a:lnTo>
                  <a:lnTo>
                    <a:pt x="1829753" y="1649536"/>
                  </a:lnTo>
                  <a:lnTo>
                    <a:pt x="1799437" y="1688935"/>
                  </a:lnTo>
                  <a:lnTo>
                    <a:pt x="1766013" y="1725998"/>
                  </a:lnTo>
                  <a:lnTo>
                    <a:pt x="1729863" y="1760436"/>
                  </a:lnTo>
                  <a:lnTo>
                    <a:pt x="1691369" y="1791959"/>
                  </a:lnTo>
                  <a:lnTo>
                    <a:pt x="1650914" y="1820277"/>
                  </a:lnTo>
                  <a:lnTo>
                    <a:pt x="1608880" y="1845099"/>
                  </a:lnTo>
                  <a:lnTo>
                    <a:pt x="1565651" y="1866136"/>
                  </a:lnTo>
                  <a:lnTo>
                    <a:pt x="1521608" y="1883099"/>
                  </a:lnTo>
                  <a:lnTo>
                    <a:pt x="1477134" y="1895696"/>
                  </a:lnTo>
                  <a:lnTo>
                    <a:pt x="1432611" y="1903639"/>
                  </a:lnTo>
                  <a:lnTo>
                    <a:pt x="1388423" y="1906636"/>
                  </a:lnTo>
                  <a:lnTo>
                    <a:pt x="1342042" y="1903945"/>
                  </a:lnTo>
                  <a:lnTo>
                    <a:pt x="1298885" y="1895035"/>
                  </a:lnTo>
                  <a:lnTo>
                    <a:pt x="1259464" y="1880055"/>
                  </a:lnTo>
                  <a:lnTo>
                    <a:pt x="1224290" y="1859153"/>
                  </a:lnTo>
                  <a:lnTo>
                    <a:pt x="1179789" y="1895320"/>
                  </a:lnTo>
                  <a:lnTo>
                    <a:pt x="1133579" y="1925636"/>
                  </a:lnTo>
                  <a:lnTo>
                    <a:pt x="1086382" y="1950008"/>
                  </a:lnTo>
                  <a:lnTo>
                    <a:pt x="1038915" y="1968343"/>
                  </a:lnTo>
                  <a:lnTo>
                    <a:pt x="991897" y="1980546"/>
                  </a:lnTo>
                  <a:lnTo>
                    <a:pt x="946048" y="1986523"/>
                  </a:lnTo>
                  <a:lnTo>
                    <a:pt x="902086" y="1986182"/>
                  </a:lnTo>
                  <a:lnTo>
                    <a:pt x="860730" y="1979427"/>
                  </a:lnTo>
                  <a:lnTo>
                    <a:pt x="822700" y="1966166"/>
                  </a:lnTo>
                  <a:lnTo>
                    <a:pt x="788715" y="1946305"/>
                  </a:lnTo>
                  <a:lnTo>
                    <a:pt x="759492" y="1919750"/>
                  </a:lnTo>
                  <a:lnTo>
                    <a:pt x="722361" y="1856034"/>
                  </a:lnTo>
                  <a:lnTo>
                    <a:pt x="712877" y="1818407"/>
                  </a:lnTo>
                  <a:lnTo>
                    <a:pt x="709684" y="1777615"/>
                  </a:lnTo>
                  <a:lnTo>
                    <a:pt x="660968" y="1803562"/>
                  </a:lnTo>
                  <a:lnTo>
                    <a:pt x="612494" y="1823848"/>
                  </a:lnTo>
                  <a:lnTo>
                    <a:pt x="564717" y="1838549"/>
                  </a:lnTo>
                  <a:lnTo>
                    <a:pt x="518091" y="1847743"/>
                  </a:lnTo>
                  <a:lnTo>
                    <a:pt x="473070" y="1851507"/>
                  </a:lnTo>
                  <a:lnTo>
                    <a:pt x="430107" y="1849918"/>
                  </a:lnTo>
                  <a:lnTo>
                    <a:pt x="389658" y="1843053"/>
                  </a:lnTo>
                  <a:lnTo>
                    <a:pt x="352176" y="1830989"/>
                  </a:lnTo>
                  <a:lnTo>
                    <a:pt x="318115" y="1813804"/>
                  </a:lnTo>
                  <a:lnTo>
                    <a:pt x="262073" y="1764375"/>
                  </a:lnTo>
                  <a:lnTo>
                    <a:pt x="240999" y="1732286"/>
                  </a:lnTo>
                  <a:lnTo>
                    <a:pt x="225163" y="1695384"/>
                  </a:lnTo>
                  <a:lnTo>
                    <a:pt x="214684" y="1650785"/>
                  </a:lnTo>
                  <a:lnTo>
                    <a:pt x="211680" y="1603077"/>
                  </a:lnTo>
                  <a:lnTo>
                    <a:pt x="216087" y="1552972"/>
                  </a:lnTo>
                  <a:lnTo>
                    <a:pt x="227844" y="1501186"/>
                  </a:lnTo>
                  <a:lnTo>
                    <a:pt x="246886" y="1448433"/>
                  </a:lnTo>
                  <a:lnTo>
                    <a:pt x="201319" y="1440287"/>
                  </a:lnTo>
                  <a:lnTo>
                    <a:pt x="160018" y="1426684"/>
                  </a:lnTo>
                  <a:lnTo>
                    <a:pt x="123128" y="1407984"/>
                  </a:lnTo>
                  <a:lnTo>
                    <a:pt x="90797" y="1384546"/>
                  </a:lnTo>
                  <a:lnTo>
                    <a:pt x="63172" y="1356731"/>
                  </a:lnTo>
                  <a:lnTo>
                    <a:pt x="40401" y="1324898"/>
                  </a:lnTo>
                  <a:lnTo>
                    <a:pt x="22631" y="1289408"/>
                  </a:lnTo>
                  <a:lnTo>
                    <a:pt x="10009" y="1250620"/>
                  </a:lnTo>
                  <a:lnTo>
                    <a:pt x="2682" y="1208894"/>
                  </a:lnTo>
                  <a:lnTo>
                    <a:pt x="798" y="1164590"/>
                  </a:lnTo>
                  <a:lnTo>
                    <a:pt x="4504" y="1118068"/>
                  </a:lnTo>
                  <a:lnTo>
                    <a:pt x="13946" y="1069687"/>
                  </a:lnTo>
                  <a:lnTo>
                    <a:pt x="29274" y="1019808"/>
                  </a:lnTo>
                  <a:lnTo>
                    <a:pt x="50632" y="968791"/>
                  </a:lnTo>
                  <a:lnTo>
                    <a:pt x="55030" y="959720"/>
                  </a:lnTo>
                  <a:lnTo>
                    <a:pt x="27006" y="930355"/>
                  </a:lnTo>
                  <a:lnTo>
                    <a:pt x="8715" y="894655"/>
                  </a:lnTo>
                  <a:lnTo>
                    <a:pt x="0" y="853973"/>
                  </a:lnTo>
                  <a:lnTo>
                    <a:pt x="700" y="809662"/>
                  </a:lnTo>
                  <a:lnTo>
                    <a:pt x="10659" y="763076"/>
                  </a:lnTo>
                  <a:lnTo>
                    <a:pt x="29717" y="715568"/>
                  </a:lnTo>
                  <a:lnTo>
                    <a:pt x="57714" y="668490"/>
                  </a:lnTo>
                  <a:lnTo>
                    <a:pt x="94494" y="623197"/>
                  </a:lnTo>
                  <a:lnTo>
                    <a:pt x="131517" y="588123"/>
                  </a:lnTo>
                  <a:lnTo>
                    <a:pt x="171807" y="558232"/>
                  </a:lnTo>
                  <a:lnTo>
                    <a:pt x="214388" y="534078"/>
                  </a:lnTo>
                  <a:lnTo>
                    <a:pt x="258288" y="516211"/>
                  </a:lnTo>
                  <a:lnTo>
                    <a:pt x="302533" y="505185"/>
                  </a:lnTo>
                  <a:lnTo>
                    <a:pt x="305481" y="462828"/>
                  </a:lnTo>
                  <a:lnTo>
                    <a:pt x="316232" y="419973"/>
                  </a:lnTo>
                  <a:lnTo>
                    <a:pt x="334082" y="377532"/>
                  </a:lnTo>
                  <a:lnTo>
                    <a:pt x="358331" y="336416"/>
                  </a:lnTo>
                  <a:lnTo>
                    <a:pt x="388277" y="297536"/>
                  </a:lnTo>
                  <a:lnTo>
                    <a:pt x="423218" y="261803"/>
                  </a:lnTo>
                  <a:lnTo>
                    <a:pt x="462452" y="230128"/>
                  </a:lnTo>
                  <a:lnTo>
                    <a:pt x="505278" y="203422"/>
                  </a:lnTo>
                  <a:lnTo>
                    <a:pt x="550994" y="182597"/>
                  </a:lnTo>
                  <a:lnTo>
                    <a:pt x="610809" y="166553"/>
                  </a:lnTo>
                  <a:lnTo>
                    <a:pt x="666937" y="163952"/>
                  </a:lnTo>
                  <a:lnTo>
                    <a:pt x="717151" y="174626"/>
                  </a:lnTo>
                  <a:lnTo>
                    <a:pt x="759220" y="198405"/>
                  </a:lnTo>
                  <a:lnTo>
                    <a:pt x="765250" y="195180"/>
                  </a:lnTo>
                  <a:lnTo>
                    <a:pt x="805321" y="154868"/>
                  </a:lnTo>
                  <a:lnTo>
                    <a:pt x="847749" y="118892"/>
                  </a:lnTo>
                  <a:lnTo>
                    <a:pt x="892016" y="87389"/>
                  </a:lnTo>
                  <a:lnTo>
                    <a:pt x="937598" y="60496"/>
                  </a:lnTo>
                  <a:lnTo>
                    <a:pt x="983977" y="38351"/>
                  </a:lnTo>
                  <a:lnTo>
                    <a:pt x="1030630" y="21092"/>
                  </a:lnTo>
                  <a:lnTo>
                    <a:pt x="1077036" y="8856"/>
                  </a:lnTo>
                  <a:lnTo>
                    <a:pt x="1122676" y="1779"/>
                  </a:lnTo>
                  <a:lnTo>
                    <a:pt x="1167027" y="0"/>
                  </a:lnTo>
                  <a:lnTo>
                    <a:pt x="1209569" y="3655"/>
                  </a:lnTo>
                  <a:lnTo>
                    <a:pt x="1249781" y="12882"/>
                  </a:lnTo>
                  <a:lnTo>
                    <a:pt x="1287142" y="27819"/>
                  </a:lnTo>
                  <a:lnTo>
                    <a:pt x="1321131" y="48603"/>
                  </a:lnTo>
                  <a:lnTo>
                    <a:pt x="1358782" y="84181"/>
                  </a:lnTo>
                  <a:lnTo>
                    <a:pt x="1386790" y="127696"/>
                  </a:lnTo>
                  <a:lnTo>
                    <a:pt x="1404676" y="178167"/>
                  </a:lnTo>
                  <a:lnTo>
                    <a:pt x="1411959" y="234611"/>
                  </a:lnTo>
                  <a:lnTo>
                    <a:pt x="1462735" y="217455"/>
                  </a:lnTo>
                  <a:lnTo>
                    <a:pt x="1511448" y="208140"/>
                  </a:lnTo>
                  <a:lnTo>
                    <a:pt x="1557412" y="206365"/>
                  </a:lnTo>
                  <a:lnTo>
                    <a:pt x="1599943" y="211832"/>
                  </a:lnTo>
                  <a:lnTo>
                    <a:pt x="1638355" y="224242"/>
                  </a:lnTo>
                  <a:lnTo>
                    <a:pt x="1671964" y="243295"/>
                  </a:lnTo>
                  <a:lnTo>
                    <a:pt x="1722031" y="300135"/>
                  </a:lnTo>
                  <a:lnTo>
                    <a:pt x="1737119" y="337323"/>
                  </a:lnTo>
                  <a:lnTo>
                    <a:pt x="1744664" y="379957"/>
                  </a:lnTo>
                  <a:lnTo>
                    <a:pt x="1745396" y="400037"/>
                  </a:lnTo>
                  <a:lnTo>
                    <a:pt x="1744498" y="420654"/>
                  </a:lnTo>
                  <a:lnTo>
                    <a:pt x="1741976" y="441725"/>
                  </a:lnTo>
                  <a:lnTo>
                    <a:pt x="1737837" y="463169"/>
                  </a:lnTo>
                  <a:lnTo>
                    <a:pt x="1789551" y="445444"/>
                  </a:lnTo>
                  <a:lnTo>
                    <a:pt x="1838665" y="437623"/>
                  </a:lnTo>
                  <a:lnTo>
                    <a:pt x="1884060" y="439259"/>
                  </a:lnTo>
                  <a:lnTo>
                    <a:pt x="1924616" y="449909"/>
                  </a:lnTo>
                  <a:lnTo>
                    <a:pt x="1959215" y="469127"/>
                  </a:lnTo>
                  <a:lnTo>
                    <a:pt x="1986739" y="496469"/>
                  </a:lnTo>
                  <a:lnTo>
                    <a:pt x="2006067" y="531491"/>
                  </a:lnTo>
                  <a:lnTo>
                    <a:pt x="2016081" y="573748"/>
                  </a:lnTo>
                  <a:lnTo>
                    <a:pt x="2017167" y="599654"/>
                  </a:lnTo>
                  <a:lnTo>
                    <a:pt x="2014933" y="626572"/>
                  </a:lnTo>
                  <a:lnTo>
                    <a:pt x="2009416" y="654235"/>
                  </a:lnTo>
                  <a:lnTo>
                    <a:pt x="2000655" y="682375"/>
                  </a:lnTo>
                  <a:lnTo>
                    <a:pt x="2050419" y="675879"/>
                  </a:lnTo>
                  <a:lnTo>
                    <a:pt x="2095978" y="678131"/>
                  </a:lnTo>
                  <a:lnTo>
                    <a:pt x="2136656" y="688545"/>
                  </a:lnTo>
                  <a:lnTo>
                    <a:pt x="2171776" y="706535"/>
                  </a:lnTo>
                  <a:lnTo>
                    <a:pt x="2200661" y="731516"/>
                  </a:lnTo>
                  <a:lnTo>
                    <a:pt x="2222633" y="762903"/>
                  </a:lnTo>
                  <a:lnTo>
                    <a:pt x="2232661" y="788842"/>
                  </a:lnTo>
                </a:path>
              </a:pathLst>
            </a:custGeom>
            <a:ln w="25399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30124" y="4597780"/>
              <a:ext cx="258790" cy="24573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768858" y="3321501"/>
              <a:ext cx="2298700" cy="1659889"/>
            </a:xfrm>
            <a:custGeom>
              <a:avLst/>
              <a:gdLst/>
              <a:ahLst/>
              <a:cxnLst/>
              <a:rect l="l" t="t" r="r" b="b"/>
              <a:pathLst>
                <a:path w="2298700" h="1659889">
                  <a:moveTo>
                    <a:pt x="276591" y="1443036"/>
                  </a:moveTo>
                  <a:lnTo>
                    <a:pt x="240084" y="1468263"/>
                  </a:lnTo>
                  <a:lnTo>
                    <a:pt x="199628" y="1482523"/>
                  </a:lnTo>
                  <a:lnTo>
                    <a:pt x="157453" y="1485922"/>
                  </a:lnTo>
                  <a:lnTo>
                    <a:pt x="115786" y="1478565"/>
                  </a:lnTo>
                  <a:lnTo>
                    <a:pt x="76854" y="1460557"/>
                  </a:lnTo>
                  <a:lnTo>
                    <a:pt x="42885" y="1432003"/>
                  </a:lnTo>
                  <a:lnTo>
                    <a:pt x="17659" y="1395495"/>
                  </a:lnTo>
                  <a:lnTo>
                    <a:pt x="3398" y="1355040"/>
                  </a:lnTo>
                  <a:lnTo>
                    <a:pt x="0" y="1312865"/>
                  </a:lnTo>
                  <a:lnTo>
                    <a:pt x="7357" y="1271198"/>
                  </a:lnTo>
                  <a:lnTo>
                    <a:pt x="25364" y="1232266"/>
                  </a:lnTo>
                  <a:lnTo>
                    <a:pt x="53918" y="1198297"/>
                  </a:lnTo>
                  <a:lnTo>
                    <a:pt x="90426" y="1173070"/>
                  </a:lnTo>
                  <a:lnTo>
                    <a:pt x="130881" y="1158810"/>
                  </a:lnTo>
                  <a:lnTo>
                    <a:pt x="173056" y="1155411"/>
                  </a:lnTo>
                  <a:lnTo>
                    <a:pt x="214724" y="1162768"/>
                  </a:lnTo>
                  <a:lnTo>
                    <a:pt x="253656" y="1180776"/>
                  </a:lnTo>
                  <a:lnTo>
                    <a:pt x="287625" y="1209330"/>
                  </a:lnTo>
                  <a:lnTo>
                    <a:pt x="312851" y="1245837"/>
                  </a:lnTo>
                  <a:lnTo>
                    <a:pt x="327111" y="1286293"/>
                  </a:lnTo>
                  <a:lnTo>
                    <a:pt x="330510" y="1328468"/>
                  </a:lnTo>
                  <a:lnTo>
                    <a:pt x="323153" y="1370135"/>
                  </a:lnTo>
                  <a:lnTo>
                    <a:pt x="305145" y="1409067"/>
                  </a:lnTo>
                  <a:lnTo>
                    <a:pt x="276591" y="1443036"/>
                  </a:lnTo>
                  <a:close/>
                </a:path>
                <a:path w="2298700" h="1659889">
                  <a:moveTo>
                    <a:pt x="501868" y="418521"/>
                  </a:moveTo>
                  <a:lnTo>
                    <a:pt x="481369" y="396095"/>
                  </a:lnTo>
                  <a:lnTo>
                    <a:pt x="466177" y="369533"/>
                  </a:lnTo>
                  <a:lnTo>
                    <a:pt x="456508" y="339332"/>
                  </a:lnTo>
                  <a:lnTo>
                    <a:pt x="452579" y="305983"/>
                  </a:lnTo>
                </a:path>
                <a:path w="2298700" h="1659889">
                  <a:moveTo>
                    <a:pt x="253056" y="783760"/>
                  </a:moveTo>
                  <a:lnTo>
                    <a:pt x="239892" y="778982"/>
                  </a:lnTo>
                  <a:lnTo>
                    <a:pt x="227447" y="773206"/>
                  </a:lnTo>
                  <a:lnTo>
                    <a:pt x="215762" y="766451"/>
                  </a:lnTo>
                  <a:lnTo>
                    <a:pt x="204876" y="758738"/>
                  </a:lnTo>
                </a:path>
                <a:path w="2298700" h="1659889">
                  <a:moveTo>
                    <a:pt x="395638" y="1247375"/>
                  </a:moveTo>
                  <a:lnTo>
                    <a:pt x="404865" y="1227032"/>
                  </a:lnTo>
                  <a:lnTo>
                    <a:pt x="415084" y="1206821"/>
                  </a:lnTo>
                  <a:lnTo>
                    <a:pt x="426275" y="1186785"/>
                  </a:lnTo>
                  <a:lnTo>
                    <a:pt x="438413" y="1166968"/>
                  </a:lnTo>
                </a:path>
                <a:path w="2298700" h="1659889">
                  <a:moveTo>
                    <a:pt x="935719" y="1523233"/>
                  </a:moveTo>
                  <a:lnTo>
                    <a:pt x="916873" y="1537965"/>
                  </a:lnTo>
                  <a:lnTo>
                    <a:pt x="897590" y="1551938"/>
                  </a:lnTo>
                  <a:lnTo>
                    <a:pt x="877911" y="1565123"/>
                  </a:lnTo>
                  <a:lnTo>
                    <a:pt x="857876" y="1577491"/>
                  </a:lnTo>
                </a:path>
                <a:path w="2298700" h="1659889">
                  <a:moveTo>
                    <a:pt x="1529716" y="1312205"/>
                  </a:moveTo>
                  <a:lnTo>
                    <a:pt x="1531317" y="1355228"/>
                  </a:lnTo>
                  <a:lnTo>
                    <a:pt x="1526138" y="1399718"/>
                  </a:lnTo>
                  <a:lnTo>
                    <a:pt x="1514491" y="1444994"/>
                  </a:lnTo>
                  <a:lnTo>
                    <a:pt x="1496688" y="1490377"/>
                  </a:lnTo>
                  <a:lnTo>
                    <a:pt x="1473041" y="1535187"/>
                  </a:lnTo>
                  <a:lnTo>
                    <a:pt x="1443864" y="1578744"/>
                  </a:lnTo>
                  <a:lnTo>
                    <a:pt x="1409467" y="1620369"/>
                  </a:lnTo>
                  <a:lnTo>
                    <a:pt x="1370165" y="1659381"/>
                  </a:lnTo>
                </a:path>
                <a:path w="2298700" h="1659889">
                  <a:moveTo>
                    <a:pt x="2043928" y="1320831"/>
                  </a:moveTo>
                  <a:lnTo>
                    <a:pt x="2008038" y="1336404"/>
                  </a:lnTo>
                  <a:lnTo>
                    <a:pt x="1972118" y="1348249"/>
                  </a:lnTo>
                  <a:lnTo>
                    <a:pt x="1936526" y="1356267"/>
                  </a:lnTo>
                  <a:lnTo>
                    <a:pt x="1901618" y="1360358"/>
                  </a:lnTo>
                </a:path>
                <a:path w="2298700" h="1659889">
                  <a:moveTo>
                    <a:pt x="2298382" y="873479"/>
                  </a:moveTo>
                  <a:lnTo>
                    <a:pt x="2288054" y="885105"/>
                  </a:lnTo>
                  <a:lnTo>
                    <a:pt x="2277316" y="896411"/>
                  </a:lnTo>
                  <a:lnTo>
                    <a:pt x="2266186" y="907378"/>
                  </a:lnTo>
                  <a:lnTo>
                    <a:pt x="2254682" y="917986"/>
                  </a:lnTo>
                </a:path>
                <a:path w="2298700" h="1659889">
                  <a:moveTo>
                    <a:pt x="2066161" y="510307"/>
                  </a:moveTo>
                  <a:lnTo>
                    <a:pt x="2086542" y="501259"/>
                  </a:lnTo>
                  <a:lnTo>
                    <a:pt x="2107002" y="493518"/>
                  </a:lnTo>
                  <a:lnTo>
                    <a:pt x="2127463" y="487113"/>
                  </a:lnTo>
                  <a:lnTo>
                    <a:pt x="2147843" y="482070"/>
                  </a:lnTo>
                </a:path>
                <a:path w="2298700" h="1659889">
                  <a:moveTo>
                    <a:pt x="1823627" y="299978"/>
                  </a:moveTo>
                  <a:lnTo>
                    <a:pt x="1838727" y="290332"/>
                  </a:lnTo>
                  <a:lnTo>
                    <a:pt x="1854086" y="281452"/>
                  </a:lnTo>
                  <a:lnTo>
                    <a:pt x="1869658" y="273365"/>
                  </a:lnTo>
                  <a:lnTo>
                    <a:pt x="1885399" y="266094"/>
                  </a:lnTo>
                </a:path>
                <a:path w="2298700" h="1659889">
                  <a:moveTo>
                    <a:pt x="1554646" y="38907"/>
                  </a:moveTo>
                  <a:lnTo>
                    <a:pt x="1554578" y="60533"/>
                  </a:lnTo>
                  <a:lnTo>
                    <a:pt x="1553059" y="82600"/>
                  </a:lnTo>
                  <a:lnTo>
                    <a:pt x="1550097" y="105046"/>
                  </a:lnTo>
                  <a:lnTo>
                    <a:pt x="1545696" y="127811"/>
                  </a:lnTo>
                </a:path>
                <a:path w="2298700" h="1659889">
                  <a:moveTo>
                    <a:pt x="863025" y="54761"/>
                  </a:moveTo>
                  <a:lnTo>
                    <a:pt x="873547" y="40705"/>
                  </a:lnTo>
                  <a:lnTo>
                    <a:pt x="884513" y="26882"/>
                  </a:lnTo>
                  <a:lnTo>
                    <a:pt x="895909" y="13308"/>
                  </a:lnTo>
                  <a:lnTo>
                    <a:pt x="907722" y="0"/>
                  </a:lnTo>
                </a:path>
              </a:pathLst>
            </a:custGeom>
            <a:ln w="25399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09933" y="4038600"/>
              <a:ext cx="1100666" cy="49106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103352" y="4457139"/>
              <a:ext cx="2112645" cy="1875155"/>
            </a:xfrm>
            <a:custGeom>
              <a:avLst/>
              <a:gdLst/>
              <a:ahLst/>
              <a:cxnLst/>
              <a:rect l="l" t="t" r="r" b="b"/>
              <a:pathLst>
                <a:path w="2112645" h="1875154">
                  <a:moveTo>
                    <a:pt x="869505" y="1745383"/>
                  </a:moveTo>
                  <a:lnTo>
                    <a:pt x="815741" y="1756516"/>
                  </a:lnTo>
                  <a:lnTo>
                    <a:pt x="762396" y="1762995"/>
                  </a:lnTo>
                  <a:lnTo>
                    <a:pt x="709964" y="1764981"/>
                  </a:lnTo>
                  <a:lnTo>
                    <a:pt x="658936" y="1762635"/>
                  </a:lnTo>
                  <a:lnTo>
                    <a:pt x="609805" y="1756119"/>
                  </a:lnTo>
                  <a:lnTo>
                    <a:pt x="563063" y="1745594"/>
                  </a:lnTo>
                  <a:lnTo>
                    <a:pt x="519203" y="1731221"/>
                  </a:lnTo>
                  <a:lnTo>
                    <a:pt x="478717" y="1713162"/>
                  </a:lnTo>
                  <a:lnTo>
                    <a:pt x="442097" y="1691578"/>
                  </a:lnTo>
                  <a:lnTo>
                    <a:pt x="409835" y="1666631"/>
                  </a:lnTo>
                  <a:lnTo>
                    <a:pt x="382425" y="1638481"/>
                  </a:lnTo>
                  <a:lnTo>
                    <a:pt x="360358" y="1607290"/>
                  </a:lnTo>
                  <a:lnTo>
                    <a:pt x="332854" y="1525541"/>
                  </a:lnTo>
                  <a:lnTo>
                    <a:pt x="333577" y="1476579"/>
                  </a:lnTo>
                  <a:lnTo>
                    <a:pt x="346159" y="1427360"/>
                  </a:lnTo>
                  <a:lnTo>
                    <a:pt x="370458" y="1378910"/>
                  </a:lnTo>
                  <a:lnTo>
                    <a:pt x="315253" y="1364422"/>
                  </a:lnTo>
                  <a:lnTo>
                    <a:pt x="267322" y="1343674"/>
                  </a:lnTo>
                  <a:lnTo>
                    <a:pt x="227202" y="1317479"/>
                  </a:lnTo>
                  <a:lnTo>
                    <a:pt x="195428" y="1286649"/>
                  </a:lnTo>
                  <a:lnTo>
                    <a:pt x="172538" y="1251996"/>
                  </a:lnTo>
                  <a:lnTo>
                    <a:pt x="159067" y="1214332"/>
                  </a:lnTo>
                  <a:lnTo>
                    <a:pt x="155552" y="1174468"/>
                  </a:lnTo>
                  <a:lnTo>
                    <a:pt x="162529" y="1133217"/>
                  </a:lnTo>
                  <a:lnTo>
                    <a:pt x="180535" y="1091392"/>
                  </a:lnTo>
                  <a:lnTo>
                    <a:pt x="202412" y="1059267"/>
                  </a:lnTo>
                  <a:lnTo>
                    <a:pt x="230485" y="1029070"/>
                  </a:lnTo>
                  <a:lnTo>
                    <a:pt x="179423" y="1016289"/>
                  </a:lnTo>
                  <a:lnTo>
                    <a:pt x="135745" y="997019"/>
                  </a:lnTo>
                  <a:lnTo>
                    <a:pt x="100110" y="972190"/>
                  </a:lnTo>
                  <a:lnTo>
                    <a:pt x="73183" y="942736"/>
                  </a:lnTo>
                  <a:lnTo>
                    <a:pt x="48097" y="873679"/>
                  </a:lnTo>
                  <a:lnTo>
                    <a:pt x="51264" y="835939"/>
                  </a:lnTo>
                  <a:lnTo>
                    <a:pt x="65786" y="797302"/>
                  </a:lnTo>
                  <a:lnTo>
                    <a:pt x="94933" y="756087"/>
                  </a:lnTo>
                  <a:lnTo>
                    <a:pt x="136230" y="719322"/>
                  </a:lnTo>
                  <a:lnTo>
                    <a:pt x="87862" y="695732"/>
                  </a:lnTo>
                  <a:lnTo>
                    <a:pt x="49725" y="666268"/>
                  </a:lnTo>
                  <a:lnTo>
                    <a:pt x="22149" y="632088"/>
                  </a:lnTo>
                  <a:lnTo>
                    <a:pt x="5464" y="594351"/>
                  </a:lnTo>
                  <a:lnTo>
                    <a:pt x="0" y="554218"/>
                  </a:lnTo>
                  <a:lnTo>
                    <a:pt x="6085" y="512848"/>
                  </a:lnTo>
                  <a:lnTo>
                    <a:pt x="24050" y="471399"/>
                  </a:lnTo>
                  <a:lnTo>
                    <a:pt x="54226" y="431031"/>
                  </a:lnTo>
                  <a:lnTo>
                    <a:pt x="88317" y="399710"/>
                  </a:lnTo>
                  <a:lnTo>
                    <a:pt x="128766" y="372431"/>
                  </a:lnTo>
                  <a:lnTo>
                    <a:pt x="174603" y="349753"/>
                  </a:lnTo>
                  <a:lnTo>
                    <a:pt x="224859" y="332240"/>
                  </a:lnTo>
                  <a:lnTo>
                    <a:pt x="238279" y="294236"/>
                  </a:lnTo>
                  <a:lnTo>
                    <a:pt x="259657" y="258402"/>
                  </a:lnTo>
                  <a:lnTo>
                    <a:pt x="288182" y="225205"/>
                  </a:lnTo>
                  <a:lnTo>
                    <a:pt x="323041" y="195111"/>
                  </a:lnTo>
                  <a:lnTo>
                    <a:pt x="363420" y="168586"/>
                  </a:lnTo>
                  <a:lnTo>
                    <a:pt x="408507" y="146096"/>
                  </a:lnTo>
                  <a:lnTo>
                    <a:pt x="457489" y="128107"/>
                  </a:lnTo>
                  <a:lnTo>
                    <a:pt x="509553" y="115087"/>
                  </a:lnTo>
                  <a:lnTo>
                    <a:pt x="563886" y="107500"/>
                  </a:lnTo>
                  <a:lnTo>
                    <a:pt x="619675" y="105813"/>
                  </a:lnTo>
                  <a:lnTo>
                    <a:pt x="631458" y="106254"/>
                  </a:lnTo>
                  <a:lnTo>
                    <a:pt x="643156" y="106978"/>
                  </a:lnTo>
                  <a:lnTo>
                    <a:pt x="654758" y="107985"/>
                  </a:lnTo>
                  <a:lnTo>
                    <a:pt x="666254" y="109275"/>
                  </a:lnTo>
                  <a:lnTo>
                    <a:pt x="705153" y="83615"/>
                  </a:lnTo>
                  <a:lnTo>
                    <a:pt x="746692" y="61321"/>
                  </a:lnTo>
                  <a:lnTo>
                    <a:pt x="790409" y="42425"/>
                  </a:lnTo>
                  <a:lnTo>
                    <a:pt x="835840" y="26958"/>
                  </a:lnTo>
                  <a:lnTo>
                    <a:pt x="882524" y="14950"/>
                  </a:lnTo>
                  <a:lnTo>
                    <a:pt x="929997" y="6434"/>
                  </a:lnTo>
                  <a:lnTo>
                    <a:pt x="977798" y="1440"/>
                  </a:lnTo>
                  <a:lnTo>
                    <a:pt x="1025463" y="0"/>
                  </a:lnTo>
                  <a:lnTo>
                    <a:pt x="1072530" y="2144"/>
                  </a:lnTo>
                  <a:lnTo>
                    <a:pt x="1118537" y="7904"/>
                  </a:lnTo>
                  <a:lnTo>
                    <a:pt x="1163021" y="17311"/>
                  </a:lnTo>
                  <a:lnTo>
                    <a:pt x="1205520" y="30396"/>
                  </a:lnTo>
                  <a:lnTo>
                    <a:pt x="1245571" y="47191"/>
                  </a:lnTo>
                  <a:lnTo>
                    <a:pt x="1282711" y="67726"/>
                  </a:lnTo>
                  <a:lnTo>
                    <a:pt x="1318575" y="93901"/>
                  </a:lnTo>
                  <a:lnTo>
                    <a:pt x="1348523" y="123326"/>
                  </a:lnTo>
                  <a:lnTo>
                    <a:pt x="1372224" y="155618"/>
                  </a:lnTo>
                  <a:lnTo>
                    <a:pt x="1389344" y="190397"/>
                  </a:lnTo>
                  <a:lnTo>
                    <a:pt x="1444458" y="184842"/>
                  </a:lnTo>
                  <a:lnTo>
                    <a:pt x="1497819" y="184803"/>
                  </a:lnTo>
                  <a:lnTo>
                    <a:pt x="1548799" y="189980"/>
                  </a:lnTo>
                  <a:lnTo>
                    <a:pt x="1596770" y="200077"/>
                  </a:lnTo>
                  <a:lnTo>
                    <a:pt x="1641104" y="214793"/>
                  </a:lnTo>
                  <a:lnTo>
                    <a:pt x="1681172" y="233831"/>
                  </a:lnTo>
                  <a:lnTo>
                    <a:pt x="1716345" y="256892"/>
                  </a:lnTo>
                  <a:lnTo>
                    <a:pt x="1745997" y="283677"/>
                  </a:lnTo>
                  <a:lnTo>
                    <a:pt x="1769497" y="313888"/>
                  </a:lnTo>
                  <a:lnTo>
                    <a:pt x="1795534" y="383393"/>
                  </a:lnTo>
                  <a:lnTo>
                    <a:pt x="1796948" y="418114"/>
                  </a:lnTo>
                  <a:lnTo>
                    <a:pt x="1791354" y="453072"/>
                  </a:lnTo>
                  <a:lnTo>
                    <a:pt x="1778879" y="487771"/>
                  </a:lnTo>
                  <a:lnTo>
                    <a:pt x="1759652" y="521712"/>
                  </a:lnTo>
                  <a:lnTo>
                    <a:pt x="1816974" y="527025"/>
                  </a:lnTo>
                  <a:lnTo>
                    <a:pt x="1870486" y="537420"/>
                  </a:lnTo>
                  <a:lnTo>
                    <a:pt x="1919775" y="552520"/>
                  </a:lnTo>
                  <a:lnTo>
                    <a:pt x="1964430" y="571948"/>
                  </a:lnTo>
                  <a:lnTo>
                    <a:pt x="2004038" y="595328"/>
                  </a:lnTo>
                  <a:lnTo>
                    <a:pt x="2038188" y="622283"/>
                  </a:lnTo>
                  <a:lnTo>
                    <a:pt x="2066467" y="652436"/>
                  </a:lnTo>
                  <a:lnTo>
                    <a:pt x="2088465" y="685410"/>
                  </a:lnTo>
                  <a:lnTo>
                    <a:pt x="2103768" y="720828"/>
                  </a:lnTo>
                  <a:lnTo>
                    <a:pt x="2111965" y="758314"/>
                  </a:lnTo>
                  <a:lnTo>
                    <a:pt x="2112644" y="797490"/>
                  </a:lnTo>
                  <a:lnTo>
                    <a:pt x="2105393" y="837981"/>
                  </a:lnTo>
                  <a:lnTo>
                    <a:pt x="2089993" y="878712"/>
                  </a:lnTo>
                  <a:lnTo>
                    <a:pt x="2066919" y="918030"/>
                  </a:lnTo>
                  <a:lnTo>
                    <a:pt x="2036605" y="955403"/>
                  </a:lnTo>
                  <a:lnTo>
                    <a:pt x="1999481" y="990296"/>
                  </a:lnTo>
                  <a:lnTo>
                    <a:pt x="1955982" y="1022177"/>
                  </a:lnTo>
                  <a:lnTo>
                    <a:pt x="1988276" y="1052247"/>
                  </a:lnTo>
                  <a:lnTo>
                    <a:pt x="2014226" y="1084425"/>
                  </a:lnTo>
                  <a:lnTo>
                    <a:pt x="2033903" y="1118350"/>
                  </a:lnTo>
                  <a:lnTo>
                    <a:pt x="2054739" y="1189998"/>
                  </a:lnTo>
                  <a:lnTo>
                    <a:pt x="2056045" y="1226998"/>
                  </a:lnTo>
                  <a:lnTo>
                    <a:pt x="2051375" y="1264300"/>
                  </a:lnTo>
                  <a:lnTo>
                    <a:pt x="2040803" y="1301544"/>
                  </a:lnTo>
                  <a:lnTo>
                    <a:pt x="2024402" y="1338368"/>
                  </a:lnTo>
                  <a:lnTo>
                    <a:pt x="2002247" y="1374411"/>
                  </a:lnTo>
                  <a:lnTo>
                    <a:pt x="1974411" y="1409312"/>
                  </a:lnTo>
                  <a:lnTo>
                    <a:pt x="1940968" y="1442709"/>
                  </a:lnTo>
                  <a:lnTo>
                    <a:pt x="1901992" y="1474241"/>
                  </a:lnTo>
                  <a:lnTo>
                    <a:pt x="1857557" y="1503548"/>
                  </a:lnTo>
                  <a:lnTo>
                    <a:pt x="1849175" y="1508448"/>
                  </a:lnTo>
                  <a:lnTo>
                    <a:pt x="1856024" y="1546218"/>
                  </a:lnTo>
                  <a:lnTo>
                    <a:pt x="1836934" y="1620674"/>
                  </a:lnTo>
                  <a:lnTo>
                    <a:pt x="1812696" y="1655382"/>
                  </a:lnTo>
                  <a:lnTo>
                    <a:pt x="1779797" y="1687092"/>
                  </a:lnTo>
                  <a:lnTo>
                    <a:pt x="1739087" y="1714814"/>
                  </a:lnTo>
                  <a:lnTo>
                    <a:pt x="1691417" y="1737561"/>
                  </a:lnTo>
                  <a:lnTo>
                    <a:pt x="1637638" y="1754343"/>
                  </a:lnTo>
                  <a:lnTo>
                    <a:pt x="1589123" y="1762910"/>
                  </a:lnTo>
                  <a:lnTo>
                    <a:pt x="1540750" y="1765682"/>
                  </a:lnTo>
                  <a:lnTo>
                    <a:pt x="1493599" y="1762725"/>
                  </a:lnTo>
                  <a:lnTo>
                    <a:pt x="1448748" y="1754107"/>
                  </a:lnTo>
                  <a:lnTo>
                    <a:pt x="1407273" y="1739897"/>
                  </a:lnTo>
                  <a:lnTo>
                    <a:pt x="1382271" y="1771894"/>
                  </a:lnTo>
                  <a:lnTo>
                    <a:pt x="1350729" y="1800240"/>
                  </a:lnTo>
                  <a:lnTo>
                    <a:pt x="1313697" y="1824577"/>
                  </a:lnTo>
                  <a:lnTo>
                    <a:pt x="1272228" y="1844549"/>
                  </a:lnTo>
                  <a:lnTo>
                    <a:pt x="1227371" y="1859797"/>
                  </a:lnTo>
                  <a:lnTo>
                    <a:pt x="1180179" y="1869966"/>
                  </a:lnTo>
                  <a:lnTo>
                    <a:pt x="1131701" y="1874696"/>
                  </a:lnTo>
                  <a:lnTo>
                    <a:pt x="1082990" y="1873632"/>
                  </a:lnTo>
                  <a:lnTo>
                    <a:pt x="1035097" y="1866415"/>
                  </a:lnTo>
                  <a:lnTo>
                    <a:pt x="978419" y="1848105"/>
                  </a:lnTo>
                  <a:lnTo>
                    <a:pt x="931889" y="1821065"/>
                  </a:lnTo>
                  <a:lnTo>
                    <a:pt x="897207" y="1786586"/>
                  </a:lnTo>
                  <a:lnTo>
                    <a:pt x="876078" y="1745956"/>
                  </a:lnTo>
                  <a:lnTo>
                    <a:pt x="869505" y="1745383"/>
                  </a:lnTo>
                  <a:close/>
                </a:path>
              </a:pathLst>
            </a:custGeom>
            <a:ln w="25399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6290" y="5391596"/>
              <a:ext cx="362133" cy="23149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233067" y="4568067"/>
              <a:ext cx="2317750" cy="1634489"/>
            </a:xfrm>
            <a:custGeom>
              <a:avLst/>
              <a:gdLst/>
              <a:ahLst/>
              <a:cxnLst/>
              <a:rect l="l" t="t" r="r" b="b"/>
              <a:pathLst>
                <a:path w="2317750" h="1634489">
                  <a:moveTo>
                    <a:pt x="2138672" y="762019"/>
                  </a:moveTo>
                  <a:lnTo>
                    <a:pt x="2188762" y="762262"/>
                  </a:lnTo>
                  <a:lnTo>
                    <a:pt x="2234624" y="777572"/>
                  </a:lnTo>
                  <a:lnTo>
                    <a:pt x="2273315" y="805802"/>
                  </a:lnTo>
                  <a:lnTo>
                    <a:pt x="2301892" y="844804"/>
                  </a:lnTo>
                  <a:lnTo>
                    <a:pt x="2317409" y="892430"/>
                  </a:lnTo>
                  <a:lnTo>
                    <a:pt x="2317167" y="942519"/>
                  </a:lnTo>
                  <a:lnTo>
                    <a:pt x="2301856" y="988381"/>
                  </a:lnTo>
                  <a:lnTo>
                    <a:pt x="2273626" y="1027072"/>
                  </a:lnTo>
                  <a:lnTo>
                    <a:pt x="2234625" y="1055649"/>
                  </a:lnTo>
                  <a:lnTo>
                    <a:pt x="2186999" y="1071166"/>
                  </a:lnTo>
                  <a:lnTo>
                    <a:pt x="2136910" y="1070924"/>
                  </a:lnTo>
                  <a:lnTo>
                    <a:pt x="2091048" y="1055613"/>
                  </a:lnTo>
                  <a:lnTo>
                    <a:pt x="2052357" y="1027383"/>
                  </a:lnTo>
                  <a:lnTo>
                    <a:pt x="2023781" y="988381"/>
                  </a:lnTo>
                  <a:lnTo>
                    <a:pt x="2008263" y="940756"/>
                  </a:lnTo>
                  <a:lnTo>
                    <a:pt x="2008506" y="890667"/>
                  </a:lnTo>
                  <a:lnTo>
                    <a:pt x="2023816" y="844805"/>
                  </a:lnTo>
                  <a:lnTo>
                    <a:pt x="2052046" y="806113"/>
                  </a:lnTo>
                  <a:lnTo>
                    <a:pt x="2091047" y="777537"/>
                  </a:lnTo>
                  <a:lnTo>
                    <a:pt x="2138672" y="762019"/>
                  </a:lnTo>
                  <a:close/>
                </a:path>
                <a:path w="2317750" h="1634489">
                  <a:moveTo>
                    <a:pt x="1289819" y="1513592"/>
                  </a:moveTo>
                  <a:lnTo>
                    <a:pt x="1294324" y="1541969"/>
                  </a:lnTo>
                  <a:lnTo>
                    <a:pt x="1292351" y="1570868"/>
                  </a:lnTo>
                  <a:lnTo>
                    <a:pt x="1283991" y="1599785"/>
                  </a:lnTo>
                  <a:lnTo>
                    <a:pt x="1269333" y="1628216"/>
                  </a:lnTo>
                </a:path>
                <a:path w="2317750" h="1634489">
                  <a:moveTo>
                    <a:pt x="1685063" y="1353498"/>
                  </a:moveTo>
                  <a:lnTo>
                    <a:pt x="1693099" y="1364104"/>
                  </a:lnTo>
                  <a:lnTo>
                    <a:pt x="1700021" y="1375127"/>
                  </a:lnTo>
                  <a:lnTo>
                    <a:pt x="1705810" y="1386531"/>
                  </a:lnTo>
                  <a:lnTo>
                    <a:pt x="1710444" y="1398280"/>
                  </a:lnTo>
                </a:path>
                <a:path w="2317750" h="1634489">
                  <a:moveTo>
                    <a:pt x="1818091" y="912636"/>
                  </a:moveTo>
                  <a:lnTo>
                    <a:pt x="1799802" y="923954"/>
                  </a:lnTo>
                  <a:lnTo>
                    <a:pt x="1780785" y="934653"/>
                  </a:lnTo>
                  <a:lnTo>
                    <a:pt x="1761080" y="944710"/>
                  </a:lnTo>
                  <a:lnTo>
                    <a:pt x="1740730" y="954102"/>
                  </a:lnTo>
                </a:path>
                <a:path w="2317750" h="1634489">
                  <a:moveTo>
                    <a:pt x="1531117" y="414313"/>
                  </a:moveTo>
                  <a:lnTo>
                    <a:pt x="1554145" y="412422"/>
                  </a:lnTo>
                  <a:lnTo>
                    <a:pt x="1577118" y="411359"/>
                  </a:lnTo>
                  <a:lnTo>
                    <a:pt x="1599989" y="411126"/>
                  </a:lnTo>
                  <a:lnTo>
                    <a:pt x="1622711" y="411724"/>
                  </a:lnTo>
                </a:path>
                <a:path w="2317750" h="1634489">
                  <a:moveTo>
                    <a:pt x="940649" y="273402"/>
                  </a:moveTo>
                  <a:lnTo>
                    <a:pt x="962347" y="238519"/>
                  </a:lnTo>
                  <a:lnTo>
                    <a:pt x="990282" y="205992"/>
                  </a:lnTo>
                  <a:lnTo>
                    <a:pt x="1023840" y="176194"/>
                  </a:lnTo>
                  <a:lnTo>
                    <a:pt x="1062405" y="149503"/>
                  </a:lnTo>
                  <a:lnTo>
                    <a:pt x="1105364" y="126296"/>
                  </a:lnTo>
                  <a:lnTo>
                    <a:pt x="1152102" y="106947"/>
                  </a:lnTo>
                  <a:lnTo>
                    <a:pt x="1202004" y="91833"/>
                  </a:lnTo>
                  <a:lnTo>
                    <a:pt x="1254456" y="81330"/>
                  </a:lnTo>
                </a:path>
                <a:path w="2317750" h="1634489">
                  <a:moveTo>
                    <a:pt x="531703" y="0"/>
                  </a:moveTo>
                  <a:lnTo>
                    <a:pt x="568888" y="6279"/>
                  </a:lnTo>
                  <a:lnTo>
                    <a:pt x="604105" y="15525"/>
                  </a:lnTo>
                  <a:lnTo>
                    <a:pt x="637014" y="27630"/>
                  </a:lnTo>
                  <a:lnTo>
                    <a:pt x="667274" y="42489"/>
                  </a:lnTo>
                </a:path>
                <a:path w="2317750" h="1634489">
                  <a:moveTo>
                    <a:pt x="88050" y="222161"/>
                  </a:moveTo>
                  <a:lnTo>
                    <a:pt x="102567" y="218312"/>
                  </a:lnTo>
                  <a:lnTo>
                    <a:pt x="117244" y="214929"/>
                  </a:lnTo>
                  <a:lnTo>
                    <a:pt x="132055" y="212019"/>
                  </a:lnTo>
                  <a:lnTo>
                    <a:pt x="146974" y="209587"/>
                  </a:lnTo>
                </a:path>
                <a:path w="2317750" h="1634489">
                  <a:moveTo>
                    <a:pt x="80778" y="629992"/>
                  </a:moveTo>
                  <a:lnTo>
                    <a:pt x="59553" y="626588"/>
                  </a:lnTo>
                  <a:lnTo>
                    <a:pt x="38962" y="622107"/>
                  </a:lnTo>
                  <a:lnTo>
                    <a:pt x="19084" y="616570"/>
                  </a:lnTo>
                  <a:lnTo>
                    <a:pt x="0" y="609996"/>
                  </a:lnTo>
                </a:path>
                <a:path w="2317750" h="1634489">
                  <a:moveTo>
                    <a:pt x="163462" y="922198"/>
                  </a:moveTo>
                  <a:lnTo>
                    <a:pt x="146164" y="922004"/>
                  </a:lnTo>
                  <a:lnTo>
                    <a:pt x="129068" y="921070"/>
                  </a:lnTo>
                  <a:lnTo>
                    <a:pt x="112223" y="919398"/>
                  </a:lnTo>
                  <a:lnTo>
                    <a:pt x="95679" y="916993"/>
                  </a:lnTo>
                </a:path>
                <a:path w="2317750" h="1634489">
                  <a:moveTo>
                    <a:pt x="240305" y="1268276"/>
                  </a:moveTo>
                  <a:lnTo>
                    <a:pt x="251914" y="1251194"/>
                  </a:lnTo>
                  <a:lnTo>
                    <a:pt x="264926" y="1234516"/>
                  </a:lnTo>
                  <a:lnTo>
                    <a:pt x="279301" y="1218286"/>
                  </a:lnTo>
                  <a:lnTo>
                    <a:pt x="295003" y="1202549"/>
                  </a:lnTo>
                </a:path>
                <a:path w="2317750" h="1634489">
                  <a:moveTo>
                    <a:pt x="805010" y="1614274"/>
                  </a:moveTo>
                  <a:lnTo>
                    <a:pt x="789038" y="1619944"/>
                  </a:lnTo>
                  <a:lnTo>
                    <a:pt x="772834" y="1625200"/>
                  </a:lnTo>
                  <a:lnTo>
                    <a:pt x="756416" y="1630036"/>
                  </a:lnTo>
                  <a:lnTo>
                    <a:pt x="739806" y="1634445"/>
                  </a:lnTo>
                </a:path>
              </a:pathLst>
            </a:custGeom>
            <a:ln w="25399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442200" y="4343399"/>
              <a:ext cx="1168400" cy="60113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2400" y="3970866"/>
              <a:ext cx="2870200" cy="46566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1866" y="3970866"/>
              <a:ext cx="2404532" cy="52493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2079" y="3996773"/>
              <a:ext cx="2770908" cy="36524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02079" y="3996773"/>
              <a:ext cx="2771140" cy="365760"/>
            </a:xfrm>
            <a:custGeom>
              <a:avLst/>
              <a:gdLst/>
              <a:ahLst/>
              <a:cxnLst/>
              <a:rect l="l" t="t" r="r" b="b"/>
              <a:pathLst>
                <a:path w="2771140" h="365760">
                  <a:moveTo>
                    <a:pt x="0" y="0"/>
                  </a:moveTo>
                  <a:lnTo>
                    <a:pt x="2588291" y="0"/>
                  </a:lnTo>
                  <a:lnTo>
                    <a:pt x="2770909" y="182621"/>
                  </a:lnTo>
                  <a:lnTo>
                    <a:pt x="2588291" y="365240"/>
                  </a:lnTo>
                  <a:lnTo>
                    <a:pt x="0" y="3652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43933" y="4538132"/>
              <a:ext cx="2887132" cy="5334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1733" y="3953932"/>
              <a:ext cx="389466" cy="48260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333" y="3970867"/>
              <a:ext cx="440266" cy="50800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4341" y="3982031"/>
              <a:ext cx="285031" cy="384853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74341" y="3982031"/>
              <a:ext cx="285115" cy="385445"/>
            </a:xfrm>
            <a:custGeom>
              <a:avLst/>
              <a:gdLst/>
              <a:ahLst/>
              <a:cxnLst/>
              <a:rect l="l" t="t" r="r" b="b"/>
              <a:pathLst>
                <a:path w="285115" h="385445">
                  <a:moveTo>
                    <a:pt x="0" y="0"/>
                  </a:moveTo>
                  <a:lnTo>
                    <a:pt x="285032" y="0"/>
                  </a:lnTo>
                  <a:lnTo>
                    <a:pt x="285032" y="384853"/>
                  </a:lnTo>
                  <a:lnTo>
                    <a:pt x="0" y="384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39508" y="3810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39508" y="3810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19101" y="43796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19101" y="43796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13120" y="49435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13120" y="49435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62466" y="4487333"/>
              <a:ext cx="474133" cy="56726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43933" y="3403599"/>
              <a:ext cx="2887132" cy="55033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4800" y="3403599"/>
              <a:ext cx="474133" cy="550333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396601" y="3484032"/>
            <a:ext cx="2437130" cy="1403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indent="-273050">
              <a:lnSpc>
                <a:spcPct val="100000"/>
              </a:lnSpc>
              <a:spcBef>
                <a:spcPts val="100"/>
              </a:spcBef>
              <a:buAutoNum type="arabicPlain" startAt="5"/>
              <a:tabLst>
                <a:tab pos="365125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AutoNum type="arabicPlain" startAt="5"/>
            </a:pPr>
            <a:endParaRPr sz="1600">
              <a:latin typeface="Times New Roman"/>
              <a:cs typeface="Times New Roman"/>
            </a:endParaRPr>
          </a:p>
          <a:p>
            <a:pPr marL="309880" indent="-241300">
              <a:lnSpc>
                <a:spcPct val="100000"/>
              </a:lnSpc>
              <a:buFont typeface="Calibri"/>
              <a:buAutoNum type="arabicPlain" startAt="5"/>
              <a:tabLst>
                <a:tab pos="309880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buAutoNum type="arabicPlain" startAt="5"/>
            </a:pPr>
            <a:endParaRPr sz="1600">
              <a:latin typeface="Times New Roman"/>
              <a:cs typeface="Times New Roman"/>
            </a:endParaRPr>
          </a:p>
          <a:p>
            <a:pPr marL="262890" indent="-212090">
              <a:lnSpc>
                <a:spcPct val="100000"/>
              </a:lnSpc>
              <a:buSzPct val="106666"/>
              <a:buFont typeface="Calibri"/>
              <a:buAutoNum type="arabicPlain" startAt="5"/>
              <a:tabLst>
                <a:tab pos="262890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392395" y="3254453"/>
            <a:ext cx="230504" cy="187325"/>
            <a:chOff x="392395" y="3254453"/>
            <a:chExt cx="230504" cy="187325"/>
          </a:xfrm>
        </p:grpSpPr>
        <p:sp>
          <p:nvSpPr>
            <p:cNvPr id="100" name="object 100"/>
            <p:cNvSpPr/>
            <p:nvPr/>
          </p:nvSpPr>
          <p:spPr>
            <a:xfrm>
              <a:off x="405095" y="3267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5095" y="3267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933" y="889000"/>
            <a:ext cx="2887345" cy="2463800"/>
            <a:chOff x="143933" y="889000"/>
            <a:chExt cx="2887345" cy="246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3" y="889000"/>
              <a:ext cx="2887132" cy="5926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2827866"/>
              <a:ext cx="2870200" cy="4656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" y="2836333"/>
              <a:ext cx="2065867" cy="51646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258624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586245" y="369332"/>
                  </a:lnTo>
                  <a:lnTo>
                    <a:pt x="2770908" y="184668"/>
                  </a:lnTo>
                  <a:lnTo>
                    <a:pt x="258624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079" y="2855664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0" y="0"/>
                  </a:moveTo>
                  <a:lnTo>
                    <a:pt x="2586245" y="0"/>
                  </a:lnTo>
                  <a:lnTo>
                    <a:pt x="2770909" y="184668"/>
                  </a:lnTo>
                  <a:lnTo>
                    <a:pt x="2586245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38168" y="2899832"/>
            <a:ext cx="1762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1400" y="758311"/>
            <a:ext cx="230504" cy="187325"/>
            <a:chOff x="431400" y="758311"/>
            <a:chExt cx="230504" cy="187325"/>
          </a:xfrm>
        </p:grpSpPr>
        <p:sp>
          <p:nvSpPr>
            <p:cNvPr id="10" name="object 10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2169" y="1356660"/>
            <a:ext cx="230504" cy="187325"/>
            <a:chOff x="442169" y="1356660"/>
            <a:chExt cx="230504" cy="187325"/>
          </a:xfrm>
        </p:grpSpPr>
        <p:sp>
          <p:nvSpPr>
            <p:cNvPr id="13" name="object 13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21733" y="872066"/>
            <a:ext cx="474345" cy="1953895"/>
            <a:chOff x="321733" y="872066"/>
            <a:chExt cx="474345" cy="1953895"/>
          </a:xfrm>
        </p:grpSpPr>
        <p:sp>
          <p:nvSpPr>
            <p:cNvPr id="16" name="object 16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5818" y="265109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733" y="872066"/>
              <a:ext cx="474133" cy="59266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93620" y="1003299"/>
            <a:ext cx="1783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5466" y="1955800"/>
            <a:ext cx="4038600" cy="872490"/>
            <a:chOff x="135466" y="1955800"/>
            <a:chExt cx="4038600" cy="87249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66" y="1955800"/>
              <a:ext cx="4038600" cy="8720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733" y="2065866"/>
              <a:ext cx="2497667" cy="6773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2466" y="1972733"/>
              <a:ext cx="677333" cy="8551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733" y="2065867"/>
              <a:ext cx="558800" cy="6858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99239" y="2146299"/>
            <a:ext cx="262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5145" algn="l"/>
              </a:tabLst>
            </a:pP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933" y="1447799"/>
            <a:ext cx="2887132" cy="55033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92143" y="1528232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6333" y="1430866"/>
            <a:ext cx="474133" cy="550333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469900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1733" y="2777066"/>
            <a:ext cx="440690" cy="516890"/>
            <a:chOff x="321733" y="2777066"/>
            <a:chExt cx="440690" cy="51689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0200" y="2777066"/>
              <a:ext cx="423333" cy="4656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733" y="2785532"/>
              <a:ext cx="440266" cy="5080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2701" y="2807442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318117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18117" y="369332"/>
                  </a:lnTo>
                  <a:lnTo>
                    <a:pt x="3181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2701" y="2807442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0" y="0"/>
                  </a:moveTo>
                  <a:lnTo>
                    <a:pt x="318118" y="0"/>
                  </a:lnTo>
                  <a:lnTo>
                    <a:pt x="318118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77466" y="2840566"/>
            <a:ext cx="12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11800" y="677332"/>
            <a:ext cx="2184400" cy="1431290"/>
            <a:chOff x="5511800" y="677332"/>
            <a:chExt cx="2184400" cy="143129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99200" y="1608666"/>
              <a:ext cx="499533" cy="49953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87757" y="1649604"/>
              <a:ext cx="318770" cy="369570"/>
            </a:xfrm>
            <a:custGeom>
              <a:avLst/>
              <a:gdLst/>
              <a:ahLst/>
              <a:cxnLst/>
              <a:rect l="l" t="t" r="r" b="b"/>
              <a:pathLst>
                <a:path w="318770" h="369569">
                  <a:moveTo>
                    <a:pt x="238953" y="0"/>
                  </a:moveTo>
                  <a:lnTo>
                    <a:pt x="79650" y="0"/>
                  </a:lnTo>
                  <a:lnTo>
                    <a:pt x="79650" y="210031"/>
                  </a:lnTo>
                  <a:lnTo>
                    <a:pt x="0" y="210031"/>
                  </a:lnTo>
                  <a:lnTo>
                    <a:pt x="159301" y="369333"/>
                  </a:lnTo>
                  <a:lnTo>
                    <a:pt x="318603" y="210031"/>
                  </a:lnTo>
                  <a:lnTo>
                    <a:pt x="238953" y="210031"/>
                  </a:lnTo>
                  <a:lnTo>
                    <a:pt x="238953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87757" y="1649604"/>
              <a:ext cx="318770" cy="369570"/>
            </a:xfrm>
            <a:custGeom>
              <a:avLst/>
              <a:gdLst/>
              <a:ahLst/>
              <a:cxnLst/>
              <a:rect l="l" t="t" r="r" b="b"/>
              <a:pathLst>
                <a:path w="318770" h="369569">
                  <a:moveTo>
                    <a:pt x="0" y="210032"/>
                  </a:moveTo>
                  <a:lnTo>
                    <a:pt x="79651" y="210032"/>
                  </a:lnTo>
                  <a:lnTo>
                    <a:pt x="79651" y="0"/>
                  </a:lnTo>
                  <a:lnTo>
                    <a:pt x="238953" y="0"/>
                  </a:lnTo>
                  <a:lnTo>
                    <a:pt x="238953" y="210032"/>
                  </a:lnTo>
                  <a:lnTo>
                    <a:pt x="318604" y="210032"/>
                  </a:lnTo>
                  <a:lnTo>
                    <a:pt x="159302" y="369334"/>
                  </a:lnTo>
                  <a:lnTo>
                    <a:pt x="0" y="21003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11800" y="694266"/>
              <a:ext cx="2184400" cy="9567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28732" y="677332"/>
              <a:ext cx="2150532" cy="10414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4983" y="722865"/>
              <a:ext cx="2080911" cy="85860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64983" y="722866"/>
              <a:ext cx="2081530" cy="859155"/>
            </a:xfrm>
            <a:custGeom>
              <a:avLst/>
              <a:gdLst/>
              <a:ahLst/>
              <a:cxnLst/>
              <a:rect l="l" t="t" r="r" b="b"/>
              <a:pathLst>
                <a:path w="2081529" h="859155">
                  <a:moveTo>
                    <a:pt x="0" y="143103"/>
                  </a:moveTo>
                  <a:lnTo>
                    <a:pt x="7295" y="97872"/>
                  </a:lnTo>
                  <a:lnTo>
                    <a:pt x="27610" y="58588"/>
                  </a:lnTo>
                  <a:lnTo>
                    <a:pt x="58588" y="27610"/>
                  </a:lnTo>
                  <a:lnTo>
                    <a:pt x="97871" y="7295"/>
                  </a:lnTo>
                  <a:lnTo>
                    <a:pt x="143103" y="0"/>
                  </a:lnTo>
                  <a:lnTo>
                    <a:pt x="1937808" y="0"/>
                  </a:lnTo>
                  <a:lnTo>
                    <a:pt x="1983039" y="7295"/>
                  </a:lnTo>
                  <a:lnTo>
                    <a:pt x="2022323" y="27610"/>
                  </a:lnTo>
                  <a:lnTo>
                    <a:pt x="2053301" y="58588"/>
                  </a:lnTo>
                  <a:lnTo>
                    <a:pt x="2073616" y="97872"/>
                  </a:lnTo>
                  <a:lnTo>
                    <a:pt x="2080912" y="143103"/>
                  </a:lnTo>
                  <a:lnTo>
                    <a:pt x="2080912" y="715499"/>
                  </a:lnTo>
                  <a:lnTo>
                    <a:pt x="2073616" y="760731"/>
                  </a:lnTo>
                  <a:lnTo>
                    <a:pt x="2053301" y="800014"/>
                  </a:lnTo>
                  <a:lnTo>
                    <a:pt x="2022323" y="830992"/>
                  </a:lnTo>
                  <a:lnTo>
                    <a:pt x="1983039" y="851307"/>
                  </a:lnTo>
                  <a:lnTo>
                    <a:pt x="1937808" y="858603"/>
                  </a:lnTo>
                  <a:lnTo>
                    <a:pt x="143103" y="858603"/>
                  </a:lnTo>
                  <a:lnTo>
                    <a:pt x="97871" y="851307"/>
                  </a:lnTo>
                  <a:lnTo>
                    <a:pt x="58588" y="830992"/>
                  </a:lnTo>
                  <a:lnTo>
                    <a:pt x="27610" y="800014"/>
                  </a:lnTo>
                  <a:lnTo>
                    <a:pt x="7295" y="760731"/>
                  </a:lnTo>
                  <a:lnTo>
                    <a:pt x="0" y="715499"/>
                  </a:lnTo>
                  <a:lnTo>
                    <a:pt x="0" y="143103"/>
                  </a:lnTo>
                  <a:close/>
                </a:path>
              </a:pathLst>
            </a:custGeom>
            <a:ln w="9525">
              <a:solidFill>
                <a:srgbClr val="98B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685637" y="722205"/>
            <a:ext cx="183832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6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Extract:</a:t>
            </a:r>
            <a:r>
              <a:rPr sz="1600" b="1" spc="-7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Acquire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335" dirty="0">
                <a:latin typeface="Times New Roman"/>
                <a:cs typeface="Times New Roman"/>
              </a:rPr>
              <a:t>    </a:t>
            </a:r>
            <a:r>
              <a:rPr sz="1600" dirty="0">
                <a:latin typeface="Times New Roman"/>
                <a:cs typeface="Times New Roman"/>
              </a:rPr>
              <a:t>single</a:t>
            </a:r>
            <a:r>
              <a:rPr sz="1600" spc="340" dirty="0">
                <a:latin typeface="Times New Roman"/>
                <a:cs typeface="Times New Roman"/>
              </a:rPr>
              <a:t>    </a:t>
            </a:r>
            <a:r>
              <a:rPr sz="1600" spc="-25" dirty="0">
                <a:latin typeface="Times New Roman"/>
                <a:cs typeface="Times New Roman"/>
              </a:rPr>
              <a:t>or </a:t>
            </a:r>
            <a:r>
              <a:rPr sz="1600" dirty="0">
                <a:latin typeface="Times New Roman"/>
                <a:cs typeface="Times New Roman"/>
              </a:rPr>
              <a:t>multiple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sources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511800" y="2082800"/>
            <a:ext cx="1972945" cy="770890"/>
            <a:chOff x="5511800" y="2082800"/>
            <a:chExt cx="1972945" cy="770890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11800" y="2082800"/>
              <a:ext cx="1972732" cy="77046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4983" y="2106747"/>
              <a:ext cx="1868233" cy="6785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564983" y="2106747"/>
              <a:ext cx="1868805" cy="678815"/>
            </a:xfrm>
            <a:custGeom>
              <a:avLst/>
              <a:gdLst/>
              <a:ahLst/>
              <a:cxnLst/>
              <a:rect l="l" t="t" r="r" b="b"/>
              <a:pathLst>
                <a:path w="1868804" h="678814">
                  <a:moveTo>
                    <a:pt x="0" y="113101"/>
                  </a:moveTo>
                  <a:lnTo>
                    <a:pt x="8888" y="69077"/>
                  </a:lnTo>
                  <a:lnTo>
                    <a:pt x="33126" y="33126"/>
                  </a:lnTo>
                  <a:lnTo>
                    <a:pt x="69077" y="8888"/>
                  </a:lnTo>
                  <a:lnTo>
                    <a:pt x="113101" y="0"/>
                  </a:lnTo>
                  <a:lnTo>
                    <a:pt x="1755132" y="0"/>
                  </a:lnTo>
                  <a:lnTo>
                    <a:pt x="1799156" y="8888"/>
                  </a:lnTo>
                  <a:lnTo>
                    <a:pt x="1835106" y="33126"/>
                  </a:lnTo>
                  <a:lnTo>
                    <a:pt x="1859344" y="69077"/>
                  </a:lnTo>
                  <a:lnTo>
                    <a:pt x="1868233" y="113101"/>
                  </a:lnTo>
                  <a:lnTo>
                    <a:pt x="1868233" y="565490"/>
                  </a:lnTo>
                  <a:lnTo>
                    <a:pt x="1859344" y="609514"/>
                  </a:lnTo>
                  <a:lnTo>
                    <a:pt x="1835106" y="645465"/>
                  </a:lnTo>
                  <a:lnTo>
                    <a:pt x="1799156" y="669703"/>
                  </a:lnTo>
                  <a:lnTo>
                    <a:pt x="1755132" y="678592"/>
                  </a:lnTo>
                  <a:lnTo>
                    <a:pt x="113101" y="678592"/>
                  </a:lnTo>
                  <a:lnTo>
                    <a:pt x="69077" y="669703"/>
                  </a:lnTo>
                  <a:lnTo>
                    <a:pt x="33126" y="645465"/>
                  </a:lnTo>
                  <a:lnTo>
                    <a:pt x="8888" y="609514"/>
                  </a:lnTo>
                  <a:lnTo>
                    <a:pt x="0" y="565490"/>
                  </a:lnTo>
                  <a:lnTo>
                    <a:pt x="0" y="113101"/>
                  </a:lnTo>
                  <a:close/>
                </a:path>
              </a:pathLst>
            </a:custGeom>
            <a:ln w="9525">
              <a:solidFill>
                <a:srgbClr val="98B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961477" y="2281766"/>
            <a:ext cx="1075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imes New Roman"/>
                <a:cs typeface="Times New Roman"/>
              </a:rPr>
              <a:t>Transform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242732" y="3318933"/>
            <a:ext cx="2870200" cy="1261745"/>
            <a:chOff x="3242732" y="3318933"/>
            <a:chExt cx="2870200" cy="1261745"/>
          </a:xfrm>
        </p:grpSpPr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42732" y="3318933"/>
              <a:ext cx="2870200" cy="12022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68132" y="3327400"/>
              <a:ext cx="2785532" cy="12530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92542" y="3345714"/>
              <a:ext cx="2770908" cy="110440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92542" y="3345714"/>
              <a:ext cx="2771140" cy="1104900"/>
            </a:xfrm>
            <a:custGeom>
              <a:avLst/>
              <a:gdLst/>
              <a:ahLst/>
              <a:cxnLst/>
              <a:rect l="l" t="t" r="r" b="b"/>
              <a:pathLst>
                <a:path w="2771140" h="1104900">
                  <a:moveTo>
                    <a:pt x="0" y="184072"/>
                  </a:moveTo>
                  <a:lnTo>
                    <a:pt x="6575" y="135139"/>
                  </a:lnTo>
                  <a:lnTo>
                    <a:pt x="25131" y="91167"/>
                  </a:lnTo>
                  <a:lnTo>
                    <a:pt x="53913" y="53913"/>
                  </a:lnTo>
                  <a:lnTo>
                    <a:pt x="91167" y="25131"/>
                  </a:lnTo>
                  <a:lnTo>
                    <a:pt x="135138" y="6575"/>
                  </a:lnTo>
                  <a:lnTo>
                    <a:pt x="184072" y="0"/>
                  </a:lnTo>
                  <a:lnTo>
                    <a:pt x="2586836" y="0"/>
                  </a:lnTo>
                  <a:lnTo>
                    <a:pt x="2635770" y="6575"/>
                  </a:lnTo>
                  <a:lnTo>
                    <a:pt x="2679741" y="25131"/>
                  </a:lnTo>
                  <a:lnTo>
                    <a:pt x="2716995" y="53913"/>
                  </a:lnTo>
                  <a:lnTo>
                    <a:pt x="2745777" y="91167"/>
                  </a:lnTo>
                  <a:lnTo>
                    <a:pt x="2764333" y="135139"/>
                  </a:lnTo>
                  <a:lnTo>
                    <a:pt x="2770909" y="184072"/>
                  </a:lnTo>
                  <a:lnTo>
                    <a:pt x="2770909" y="920334"/>
                  </a:lnTo>
                  <a:lnTo>
                    <a:pt x="2764333" y="969268"/>
                  </a:lnTo>
                  <a:lnTo>
                    <a:pt x="2745777" y="1013239"/>
                  </a:lnTo>
                  <a:lnTo>
                    <a:pt x="2716995" y="1050493"/>
                  </a:lnTo>
                  <a:lnTo>
                    <a:pt x="2679741" y="1079275"/>
                  </a:lnTo>
                  <a:lnTo>
                    <a:pt x="2635770" y="1097831"/>
                  </a:lnTo>
                  <a:lnTo>
                    <a:pt x="2586836" y="1104407"/>
                  </a:lnTo>
                  <a:lnTo>
                    <a:pt x="184072" y="1104407"/>
                  </a:lnTo>
                  <a:lnTo>
                    <a:pt x="135138" y="1097831"/>
                  </a:lnTo>
                  <a:lnTo>
                    <a:pt x="91167" y="1079275"/>
                  </a:lnTo>
                  <a:lnTo>
                    <a:pt x="53913" y="1050493"/>
                  </a:lnTo>
                  <a:lnTo>
                    <a:pt x="25131" y="1013239"/>
                  </a:lnTo>
                  <a:lnTo>
                    <a:pt x="6575" y="969268"/>
                  </a:lnTo>
                  <a:lnTo>
                    <a:pt x="0" y="920334"/>
                  </a:lnTo>
                  <a:lnTo>
                    <a:pt x="0" y="184072"/>
                  </a:lnTo>
                  <a:close/>
                </a:path>
              </a:pathLst>
            </a:custGeom>
            <a:ln w="9525">
              <a:solidFill>
                <a:srgbClr val="98B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425195" y="3390899"/>
            <a:ext cx="2425065" cy="10058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1600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Wrangling/Munging:</a:t>
            </a:r>
            <a:r>
              <a:rPr sz="1600" spc="-10" dirty="0">
                <a:latin typeface="Times New Roman"/>
                <a:cs typeface="Times New Roman"/>
              </a:rPr>
              <a:t> Transform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collected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into </a:t>
            </a:r>
            <a:r>
              <a:rPr sz="1600" dirty="0">
                <a:latin typeface="Times New Roman"/>
                <a:cs typeface="Times New Roman"/>
              </a:rPr>
              <a:t>desired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format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later analysis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97600" y="3251200"/>
            <a:ext cx="2929890" cy="1515745"/>
            <a:chOff x="6197600" y="3251200"/>
            <a:chExt cx="2929890" cy="1515745"/>
          </a:xfrm>
        </p:grpSpPr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97600" y="3251200"/>
              <a:ext cx="2929467" cy="14732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39932" y="3268132"/>
              <a:ext cx="2878667" cy="14986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48400" y="3276600"/>
              <a:ext cx="2833203" cy="13730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248400" y="3276600"/>
              <a:ext cx="2833370" cy="1373505"/>
            </a:xfrm>
            <a:custGeom>
              <a:avLst/>
              <a:gdLst/>
              <a:ahLst/>
              <a:cxnLst/>
              <a:rect l="l" t="t" r="r" b="b"/>
              <a:pathLst>
                <a:path w="2833370" h="1373504">
                  <a:moveTo>
                    <a:pt x="0" y="228850"/>
                  </a:moveTo>
                  <a:lnTo>
                    <a:pt x="4649" y="182729"/>
                  </a:lnTo>
                  <a:lnTo>
                    <a:pt x="17984" y="139771"/>
                  </a:lnTo>
                  <a:lnTo>
                    <a:pt x="39083" y="100897"/>
                  </a:lnTo>
                  <a:lnTo>
                    <a:pt x="67028" y="67028"/>
                  </a:lnTo>
                  <a:lnTo>
                    <a:pt x="100897" y="39084"/>
                  </a:lnTo>
                  <a:lnTo>
                    <a:pt x="139771" y="17984"/>
                  </a:lnTo>
                  <a:lnTo>
                    <a:pt x="182728" y="4649"/>
                  </a:lnTo>
                  <a:lnTo>
                    <a:pt x="228850" y="0"/>
                  </a:lnTo>
                  <a:lnTo>
                    <a:pt x="2604354" y="0"/>
                  </a:lnTo>
                  <a:lnTo>
                    <a:pt x="2650475" y="4649"/>
                  </a:lnTo>
                  <a:lnTo>
                    <a:pt x="2693432" y="17984"/>
                  </a:lnTo>
                  <a:lnTo>
                    <a:pt x="2732306" y="39084"/>
                  </a:lnTo>
                  <a:lnTo>
                    <a:pt x="2766175" y="67028"/>
                  </a:lnTo>
                  <a:lnTo>
                    <a:pt x="2794119" y="100897"/>
                  </a:lnTo>
                  <a:lnTo>
                    <a:pt x="2815219" y="139771"/>
                  </a:lnTo>
                  <a:lnTo>
                    <a:pt x="2828554" y="182729"/>
                  </a:lnTo>
                  <a:lnTo>
                    <a:pt x="2833204" y="228850"/>
                  </a:lnTo>
                  <a:lnTo>
                    <a:pt x="2833204" y="1144231"/>
                  </a:lnTo>
                  <a:lnTo>
                    <a:pt x="2828554" y="1190352"/>
                  </a:lnTo>
                  <a:lnTo>
                    <a:pt x="2815219" y="1233309"/>
                  </a:lnTo>
                  <a:lnTo>
                    <a:pt x="2794119" y="1272183"/>
                  </a:lnTo>
                  <a:lnTo>
                    <a:pt x="2766175" y="1306052"/>
                  </a:lnTo>
                  <a:lnTo>
                    <a:pt x="2732306" y="1333996"/>
                  </a:lnTo>
                  <a:lnTo>
                    <a:pt x="2693432" y="1355096"/>
                  </a:lnTo>
                  <a:lnTo>
                    <a:pt x="2650475" y="1368431"/>
                  </a:lnTo>
                  <a:lnTo>
                    <a:pt x="2604354" y="1373081"/>
                  </a:lnTo>
                  <a:lnTo>
                    <a:pt x="228850" y="1373081"/>
                  </a:lnTo>
                  <a:lnTo>
                    <a:pt x="182728" y="1368431"/>
                  </a:lnTo>
                  <a:lnTo>
                    <a:pt x="139771" y="1355096"/>
                  </a:lnTo>
                  <a:lnTo>
                    <a:pt x="100897" y="1333996"/>
                  </a:lnTo>
                  <a:lnTo>
                    <a:pt x="67028" y="1306052"/>
                  </a:lnTo>
                  <a:lnTo>
                    <a:pt x="39083" y="1272183"/>
                  </a:lnTo>
                  <a:lnTo>
                    <a:pt x="17984" y="1233309"/>
                  </a:lnTo>
                  <a:lnTo>
                    <a:pt x="4649" y="1190352"/>
                  </a:lnTo>
                  <a:lnTo>
                    <a:pt x="0" y="1144231"/>
                  </a:lnTo>
                  <a:lnTo>
                    <a:pt x="0" y="228850"/>
                  </a:lnTo>
                  <a:close/>
                </a:path>
              </a:pathLst>
            </a:custGeom>
            <a:ln w="9525">
              <a:solidFill>
                <a:srgbClr val="98B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394168" y="3331632"/>
            <a:ext cx="252285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1600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Cleansing: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Handling </a:t>
            </a:r>
            <a:r>
              <a:rPr sz="1600" dirty="0">
                <a:latin typeface="Times New Roman"/>
                <a:cs typeface="Times New Roman"/>
              </a:rPr>
              <a:t>missing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data,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duplicate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values, </a:t>
            </a:r>
            <a:r>
              <a:rPr sz="1600" dirty="0">
                <a:latin typeface="Times New Roman"/>
                <a:cs typeface="Times New Roman"/>
              </a:rPr>
              <a:t>null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values,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mis-spelled </a:t>
            </a:r>
            <a:r>
              <a:rPr sz="1600" dirty="0">
                <a:latin typeface="Times New Roman"/>
                <a:cs typeface="Times New Roman"/>
              </a:rPr>
              <a:t>attributes,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inconsistent</a:t>
            </a:r>
            <a:r>
              <a:rPr sz="1600" spc="-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Times New Roman"/>
                <a:cs typeface="Times New Roman"/>
              </a:rPr>
              <a:t>data </a:t>
            </a:r>
            <a:r>
              <a:rPr sz="1600" dirty="0">
                <a:latin typeface="Times New Roman"/>
                <a:cs typeface="Times New Roman"/>
              </a:rPr>
              <a:t>types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and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outliers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377266" y="2150533"/>
            <a:ext cx="4403090" cy="4225290"/>
            <a:chOff x="4377266" y="2150533"/>
            <a:chExt cx="4403090" cy="4225290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48866" y="2793999"/>
              <a:ext cx="482600" cy="49953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18718" y="2848350"/>
              <a:ext cx="342265" cy="359410"/>
            </a:xfrm>
            <a:custGeom>
              <a:avLst/>
              <a:gdLst/>
              <a:ahLst/>
              <a:cxnLst/>
              <a:rect l="l" t="t" r="r" b="b"/>
              <a:pathLst>
                <a:path w="342264" h="359410">
                  <a:moveTo>
                    <a:pt x="214774" y="0"/>
                  </a:moveTo>
                  <a:lnTo>
                    <a:pt x="63732" y="177576"/>
                  </a:lnTo>
                  <a:lnTo>
                    <a:pt x="0" y="123367"/>
                  </a:lnTo>
                  <a:lnTo>
                    <a:pt x="19046" y="359251"/>
                  </a:lnTo>
                  <a:lnTo>
                    <a:pt x="254929" y="340205"/>
                  </a:lnTo>
                  <a:lnTo>
                    <a:pt x="191197" y="285996"/>
                  </a:lnTo>
                  <a:lnTo>
                    <a:pt x="342239" y="108419"/>
                  </a:lnTo>
                  <a:lnTo>
                    <a:pt x="214774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818717" y="2848351"/>
              <a:ext cx="342265" cy="359410"/>
            </a:xfrm>
            <a:custGeom>
              <a:avLst/>
              <a:gdLst/>
              <a:ahLst/>
              <a:cxnLst/>
              <a:rect l="l" t="t" r="r" b="b"/>
              <a:pathLst>
                <a:path w="342264" h="359410">
                  <a:moveTo>
                    <a:pt x="0" y="123367"/>
                  </a:moveTo>
                  <a:lnTo>
                    <a:pt x="63732" y="177576"/>
                  </a:lnTo>
                  <a:lnTo>
                    <a:pt x="214775" y="0"/>
                  </a:lnTo>
                  <a:lnTo>
                    <a:pt x="342240" y="108418"/>
                  </a:lnTo>
                  <a:lnTo>
                    <a:pt x="191197" y="285995"/>
                  </a:lnTo>
                  <a:lnTo>
                    <a:pt x="254930" y="340205"/>
                  </a:lnTo>
                  <a:lnTo>
                    <a:pt x="19046" y="359251"/>
                  </a:lnTo>
                  <a:lnTo>
                    <a:pt x="0" y="123367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95532" y="2819400"/>
              <a:ext cx="465666" cy="5080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6662200" y="2868644"/>
              <a:ext cx="322580" cy="372745"/>
            </a:xfrm>
            <a:custGeom>
              <a:avLst/>
              <a:gdLst/>
              <a:ahLst/>
              <a:cxnLst/>
              <a:rect l="l" t="t" r="r" b="b"/>
              <a:pathLst>
                <a:path w="322579" h="372744">
                  <a:moveTo>
                    <a:pt x="141321" y="0"/>
                  </a:moveTo>
                  <a:lnTo>
                    <a:pt x="0" y="81869"/>
                  </a:lnTo>
                  <a:lnTo>
                    <a:pt x="110117" y="271953"/>
                  </a:lnTo>
                  <a:lnTo>
                    <a:pt x="39457" y="312888"/>
                  </a:lnTo>
                  <a:lnTo>
                    <a:pt x="262648" y="372341"/>
                  </a:lnTo>
                  <a:lnTo>
                    <a:pt x="322101" y="149151"/>
                  </a:lnTo>
                  <a:lnTo>
                    <a:pt x="251439" y="190085"/>
                  </a:lnTo>
                  <a:lnTo>
                    <a:pt x="141321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662199" y="2868644"/>
              <a:ext cx="322580" cy="372745"/>
            </a:xfrm>
            <a:custGeom>
              <a:avLst/>
              <a:gdLst/>
              <a:ahLst/>
              <a:cxnLst/>
              <a:rect l="l" t="t" r="r" b="b"/>
              <a:pathLst>
                <a:path w="322579" h="372744">
                  <a:moveTo>
                    <a:pt x="39457" y="312889"/>
                  </a:moveTo>
                  <a:lnTo>
                    <a:pt x="110118" y="271954"/>
                  </a:lnTo>
                  <a:lnTo>
                    <a:pt x="0" y="81869"/>
                  </a:lnTo>
                  <a:lnTo>
                    <a:pt x="141321" y="0"/>
                  </a:lnTo>
                  <a:lnTo>
                    <a:pt x="251440" y="190085"/>
                  </a:lnTo>
                  <a:lnTo>
                    <a:pt x="322100" y="149150"/>
                  </a:lnTo>
                  <a:lnTo>
                    <a:pt x="262648" y="372341"/>
                  </a:lnTo>
                  <a:lnTo>
                    <a:pt x="39457" y="312889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77266" y="2150533"/>
              <a:ext cx="973666" cy="97366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24800" y="2226733"/>
              <a:ext cx="855133" cy="89746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85266" y="5173133"/>
              <a:ext cx="3005667" cy="12022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10666" y="5274732"/>
              <a:ext cx="2954867" cy="10414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34687" y="5195844"/>
              <a:ext cx="2906139" cy="110440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934687" y="5195844"/>
              <a:ext cx="2906395" cy="1104900"/>
            </a:xfrm>
            <a:custGeom>
              <a:avLst/>
              <a:gdLst/>
              <a:ahLst/>
              <a:cxnLst/>
              <a:rect l="l" t="t" r="r" b="b"/>
              <a:pathLst>
                <a:path w="2906395" h="1104900">
                  <a:moveTo>
                    <a:pt x="0" y="184071"/>
                  </a:moveTo>
                  <a:lnTo>
                    <a:pt x="6575" y="135138"/>
                  </a:lnTo>
                  <a:lnTo>
                    <a:pt x="25131" y="91167"/>
                  </a:lnTo>
                  <a:lnTo>
                    <a:pt x="53913" y="53913"/>
                  </a:lnTo>
                  <a:lnTo>
                    <a:pt x="91167" y="25131"/>
                  </a:lnTo>
                  <a:lnTo>
                    <a:pt x="135137" y="6575"/>
                  </a:lnTo>
                  <a:lnTo>
                    <a:pt x="184071" y="0"/>
                  </a:lnTo>
                  <a:lnTo>
                    <a:pt x="2722069" y="0"/>
                  </a:lnTo>
                  <a:lnTo>
                    <a:pt x="2771002" y="6575"/>
                  </a:lnTo>
                  <a:lnTo>
                    <a:pt x="2814972" y="25131"/>
                  </a:lnTo>
                  <a:lnTo>
                    <a:pt x="2852226" y="53913"/>
                  </a:lnTo>
                  <a:lnTo>
                    <a:pt x="2881008" y="91167"/>
                  </a:lnTo>
                  <a:lnTo>
                    <a:pt x="2899564" y="135138"/>
                  </a:lnTo>
                  <a:lnTo>
                    <a:pt x="2906140" y="184071"/>
                  </a:lnTo>
                  <a:lnTo>
                    <a:pt x="2906140" y="920335"/>
                  </a:lnTo>
                  <a:lnTo>
                    <a:pt x="2899564" y="969268"/>
                  </a:lnTo>
                  <a:lnTo>
                    <a:pt x="2881008" y="1013239"/>
                  </a:lnTo>
                  <a:lnTo>
                    <a:pt x="2852226" y="1050493"/>
                  </a:lnTo>
                  <a:lnTo>
                    <a:pt x="2814972" y="1079275"/>
                  </a:lnTo>
                  <a:lnTo>
                    <a:pt x="2771002" y="1097831"/>
                  </a:lnTo>
                  <a:lnTo>
                    <a:pt x="2722069" y="1104407"/>
                  </a:lnTo>
                  <a:lnTo>
                    <a:pt x="184071" y="1104407"/>
                  </a:lnTo>
                  <a:lnTo>
                    <a:pt x="135137" y="1097831"/>
                  </a:lnTo>
                  <a:lnTo>
                    <a:pt x="91167" y="1079275"/>
                  </a:lnTo>
                  <a:lnTo>
                    <a:pt x="53913" y="1050493"/>
                  </a:lnTo>
                  <a:lnTo>
                    <a:pt x="25131" y="1013239"/>
                  </a:lnTo>
                  <a:lnTo>
                    <a:pt x="6575" y="969268"/>
                  </a:lnTo>
                  <a:lnTo>
                    <a:pt x="0" y="920335"/>
                  </a:lnTo>
                  <a:lnTo>
                    <a:pt x="0" y="184071"/>
                  </a:lnTo>
                  <a:close/>
                </a:path>
              </a:pathLst>
            </a:custGeom>
            <a:ln w="9525">
              <a:solidFill>
                <a:srgbClr val="98B9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067341" y="5319605"/>
            <a:ext cx="26403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600"/>
              </a:lnSpc>
              <a:spcBef>
                <a:spcPts val="100"/>
              </a:spcBef>
            </a:pPr>
            <a:r>
              <a:rPr sz="1600" b="1" dirty="0">
                <a:latin typeface="Times New Roman"/>
                <a:cs typeface="Times New Roman"/>
              </a:rPr>
              <a:t>Load:</a:t>
            </a:r>
            <a:r>
              <a:rPr sz="1600" b="1" spc="1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transformed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190" dirty="0">
                <a:latin typeface="Times New Roman"/>
                <a:cs typeface="Times New Roman"/>
              </a:rPr>
              <a:t> </a:t>
            </a:r>
            <a:r>
              <a:rPr sz="1600" spc="-2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loaded</a:t>
            </a:r>
            <a:r>
              <a:rPr sz="1600" spc="27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into</a:t>
            </a:r>
            <a:r>
              <a:rPr sz="1600" spc="27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the</a:t>
            </a:r>
            <a:r>
              <a:rPr sz="1600" spc="275" dirty="0">
                <a:latin typeface="Times New Roman"/>
                <a:cs typeface="Times New Roman"/>
              </a:rPr>
              <a:t>  </a:t>
            </a:r>
            <a:r>
              <a:rPr sz="1600" dirty="0">
                <a:latin typeface="Times New Roman"/>
                <a:cs typeface="Times New Roman"/>
              </a:rPr>
              <a:t>target</a:t>
            </a:r>
            <a:r>
              <a:rPr sz="1600" spc="280" dirty="0">
                <a:latin typeface="Times New Roman"/>
                <a:cs typeface="Times New Roman"/>
              </a:rPr>
              <a:t>  </a:t>
            </a:r>
            <a:r>
              <a:rPr sz="1600" spc="-20" dirty="0">
                <a:latin typeface="Times New Roman"/>
                <a:cs typeface="Times New Roman"/>
              </a:rPr>
              <a:t>data </a:t>
            </a:r>
            <a:r>
              <a:rPr sz="1600" dirty="0">
                <a:latin typeface="Times New Roman"/>
                <a:cs typeface="Times New Roman"/>
              </a:rPr>
              <a:t>source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or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data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warehouse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143933" y="3730546"/>
            <a:ext cx="6468745" cy="2611120"/>
            <a:chOff x="143933" y="3730546"/>
            <a:chExt cx="6468745" cy="2611120"/>
          </a:xfrm>
        </p:grpSpPr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95999" y="4656666"/>
              <a:ext cx="516466" cy="61806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169337" y="4709240"/>
              <a:ext cx="377190" cy="475615"/>
            </a:xfrm>
            <a:custGeom>
              <a:avLst/>
              <a:gdLst/>
              <a:ahLst/>
              <a:cxnLst/>
              <a:rect l="l" t="t" r="r" b="b"/>
              <a:pathLst>
                <a:path w="377190" h="475614">
                  <a:moveTo>
                    <a:pt x="259480" y="0"/>
                  </a:moveTo>
                  <a:lnTo>
                    <a:pt x="58654" y="321243"/>
                  </a:lnTo>
                  <a:lnTo>
                    <a:pt x="0" y="284575"/>
                  </a:lnTo>
                  <a:lnTo>
                    <a:pt x="43973" y="475222"/>
                  </a:lnTo>
                  <a:lnTo>
                    <a:pt x="234621" y="431248"/>
                  </a:lnTo>
                  <a:lnTo>
                    <a:pt x="175966" y="394580"/>
                  </a:lnTo>
                  <a:lnTo>
                    <a:pt x="376791" y="73337"/>
                  </a:lnTo>
                  <a:lnTo>
                    <a:pt x="259480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169337" y="4709239"/>
              <a:ext cx="377190" cy="475615"/>
            </a:xfrm>
            <a:custGeom>
              <a:avLst/>
              <a:gdLst/>
              <a:ahLst/>
              <a:cxnLst/>
              <a:rect l="l" t="t" r="r" b="b"/>
              <a:pathLst>
                <a:path w="377190" h="475614">
                  <a:moveTo>
                    <a:pt x="0" y="284574"/>
                  </a:moveTo>
                  <a:lnTo>
                    <a:pt x="58655" y="321243"/>
                  </a:lnTo>
                  <a:lnTo>
                    <a:pt x="259480" y="0"/>
                  </a:lnTo>
                  <a:lnTo>
                    <a:pt x="376791" y="73336"/>
                  </a:lnTo>
                  <a:lnTo>
                    <a:pt x="175966" y="394580"/>
                  </a:lnTo>
                  <a:lnTo>
                    <a:pt x="234621" y="431248"/>
                  </a:lnTo>
                  <a:lnTo>
                    <a:pt x="43974" y="475222"/>
                  </a:lnTo>
                  <a:lnTo>
                    <a:pt x="0" y="28457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47267" y="4656667"/>
              <a:ext cx="524933" cy="6096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715736" y="4711263"/>
              <a:ext cx="381000" cy="471170"/>
            </a:xfrm>
            <a:custGeom>
              <a:avLst/>
              <a:gdLst/>
              <a:ahLst/>
              <a:cxnLst/>
              <a:rect l="l" t="t" r="r" b="b"/>
              <a:pathLst>
                <a:path w="381000" h="471170">
                  <a:moveTo>
                    <a:pt x="115855" y="0"/>
                  </a:moveTo>
                  <a:lnTo>
                    <a:pt x="0" y="75615"/>
                  </a:lnTo>
                  <a:lnTo>
                    <a:pt x="207064" y="392873"/>
                  </a:lnTo>
                  <a:lnTo>
                    <a:pt x="149137" y="430681"/>
                  </a:lnTo>
                  <a:lnTo>
                    <a:pt x="340607" y="470921"/>
                  </a:lnTo>
                  <a:lnTo>
                    <a:pt x="380847" y="279449"/>
                  </a:lnTo>
                  <a:lnTo>
                    <a:pt x="322920" y="317257"/>
                  </a:lnTo>
                  <a:lnTo>
                    <a:pt x="115855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715736" y="4711263"/>
              <a:ext cx="381000" cy="471170"/>
            </a:xfrm>
            <a:custGeom>
              <a:avLst/>
              <a:gdLst/>
              <a:ahLst/>
              <a:cxnLst/>
              <a:rect l="l" t="t" r="r" b="b"/>
              <a:pathLst>
                <a:path w="381000" h="471170">
                  <a:moveTo>
                    <a:pt x="149136" y="430680"/>
                  </a:moveTo>
                  <a:lnTo>
                    <a:pt x="207064" y="392872"/>
                  </a:lnTo>
                  <a:lnTo>
                    <a:pt x="0" y="75615"/>
                  </a:lnTo>
                  <a:lnTo>
                    <a:pt x="115855" y="0"/>
                  </a:lnTo>
                  <a:lnTo>
                    <a:pt x="322920" y="317257"/>
                  </a:lnTo>
                  <a:lnTo>
                    <a:pt x="380847" y="279450"/>
                  </a:lnTo>
                  <a:lnTo>
                    <a:pt x="340607" y="470920"/>
                  </a:lnTo>
                  <a:lnTo>
                    <a:pt x="149136" y="43068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69532" y="5774266"/>
              <a:ext cx="1659467" cy="56726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18932" y="5130800"/>
              <a:ext cx="778933" cy="77046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04067" y="4910666"/>
              <a:ext cx="609600" cy="59266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51466" y="5012266"/>
              <a:ext cx="1701800" cy="42333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19200" y="5452533"/>
              <a:ext cx="2116667" cy="52493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80932" y="5486400"/>
              <a:ext cx="787400" cy="53340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155404" y="5560100"/>
              <a:ext cx="652145" cy="352425"/>
            </a:xfrm>
            <a:custGeom>
              <a:avLst/>
              <a:gdLst/>
              <a:ahLst/>
              <a:cxnLst/>
              <a:rect l="l" t="t" r="r" b="b"/>
              <a:pathLst>
                <a:path w="652145" h="352425">
                  <a:moveTo>
                    <a:pt x="176138" y="0"/>
                  </a:moveTo>
                  <a:lnTo>
                    <a:pt x="0" y="176140"/>
                  </a:lnTo>
                  <a:lnTo>
                    <a:pt x="176138" y="352280"/>
                  </a:lnTo>
                  <a:lnTo>
                    <a:pt x="176138" y="264210"/>
                  </a:lnTo>
                  <a:lnTo>
                    <a:pt x="652104" y="264210"/>
                  </a:lnTo>
                  <a:lnTo>
                    <a:pt x="652104" y="88070"/>
                  </a:lnTo>
                  <a:lnTo>
                    <a:pt x="176138" y="88070"/>
                  </a:lnTo>
                  <a:lnTo>
                    <a:pt x="176138" y="0"/>
                  </a:lnTo>
                  <a:close/>
                </a:path>
              </a:pathLst>
            </a:custGeom>
            <a:solidFill>
              <a:srgbClr val="9BBB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155403" y="5560100"/>
              <a:ext cx="652145" cy="352425"/>
            </a:xfrm>
            <a:custGeom>
              <a:avLst/>
              <a:gdLst/>
              <a:ahLst/>
              <a:cxnLst/>
              <a:rect l="l" t="t" r="r" b="b"/>
              <a:pathLst>
                <a:path w="652145" h="352425">
                  <a:moveTo>
                    <a:pt x="652105" y="264210"/>
                  </a:moveTo>
                  <a:lnTo>
                    <a:pt x="176139" y="264210"/>
                  </a:lnTo>
                  <a:lnTo>
                    <a:pt x="176139" y="352280"/>
                  </a:lnTo>
                  <a:lnTo>
                    <a:pt x="0" y="176140"/>
                  </a:lnTo>
                  <a:lnTo>
                    <a:pt x="176139" y="0"/>
                  </a:lnTo>
                  <a:lnTo>
                    <a:pt x="176139" y="88070"/>
                  </a:lnTo>
                  <a:lnTo>
                    <a:pt x="652105" y="88070"/>
                  </a:lnTo>
                  <a:lnTo>
                    <a:pt x="652105" y="26421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52400" y="3903133"/>
              <a:ext cx="2870200" cy="46566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41866" y="3911600"/>
              <a:ext cx="2404532" cy="51646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2079" y="3930020"/>
              <a:ext cx="2770908" cy="36524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02079" y="3930020"/>
              <a:ext cx="2771140" cy="365760"/>
            </a:xfrm>
            <a:custGeom>
              <a:avLst/>
              <a:gdLst/>
              <a:ahLst/>
              <a:cxnLst/>
              <a:rect l="l" t="t" r="r" b="b"/>
              <a:pathLst>
                <a:path w="2771140" h="365760">
                  <a:moveTo>
                    <a:pt x="0" y="0"/>
                  </a:moveTo>
                  <a:lnTo>
                    <a:pt x="2588291" y="0"/>
                  </a:lnTo>
                  <a:lnTo>
                    <a:pt x="2770909" y="182621"/>
                  </a:lnTo>
                  <a:lnTo>
                    <a:pt x="2588291" y="365240"/>
                  </a:lnTo>
                  <a:lnTo>
                    <a:pt x="0" y="3652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3933" y="4470400"/>
              <a:ext cx="2887132" cy="53340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1733" y="3886200"/>
              <a:ext cx="389466" cy="48260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333" y="3903132"/>
              <a:ext cx="440266" cy="50800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4341" y="3915278"/>
              <a:ext cx="285031" cy="38485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74341" y="3915277"/>
              <a:ext cx="285115" cy="385445"/>
            </a:xfrm>
            <a:custGeom>
              <a:avLst/>
              <a:gdLst/>
              <a:ahLst/>
              <a:cxnLst/>
              <a:rect l="l" t="t" r="r" b="b"/>
              <a:pathLst>
                <a:path w="285115" h="385445">
                  <a:moveTo>
                    <a:pt x="0" y="0"/>
                  </a:moveTo>
                  <a:lnTo>
                    <a:pt x="285032" y="0"/>
                  </a:lnTo>
                  <a:lnTo>
                    <a:pt x="285032" y="384853"/>
                  </a:lnTo>
                  <a:lnTo>
                    <a:pt x="0" y="384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39508" y="374324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39508" y="374324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19101" y="4312847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19101" y="4312847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13120" y="48768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13120" y="48768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2466" y="4419600"/>
              <a:ext cx="474133" cy="567266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409301" y="3966632"/>
            <a:ext cx="2411730" cy="85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180" indent="-241300">
              <a:lnSpc>
                <a:spcPct val="100000"/>
              </a:lnSpc>
              <a:spcBef>
                <a:spcPts val="100"/>
              </a:spcBef>
              <a:buFont typeface="Calibri"/>
              <a:buAutoNum type="arabicPlain" startAt="6"/>
              <a:tabLst>
                <a:tab pos="297180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buAutoNum type="arabicPlain" startAt="6"/>
            </a:pPr>
            <a:endParaRPr sz="1600">
              <a:latin typeface="Times New Roman"/>
              <a:cs typeface="Times New Roman"/>
            </a:endParaRPr>
          </a:p>
          <a:p>
            <a:pPr marL="250190" indent="-212090">
              <a:lnSpc>
                <a:spcPct val="100000"/>
              </a:lnSpc>
              <a:buSzPct val="106666"/>
              <a:buFont typeface="Calibri"/>
              <a:buAutoNum type="arabicPlain" startAt="6"/>
              <a:tabLst>
                <a:tab pos="250190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43933" y="3335866"/>
            <a:ext cx="2887345" cy="550545"/>
            <a:chOff x="143933" y="3335866"/>
            <a:chExt cx="2887345" cy="550545"/>
          </a:xfrm>
        </p:grpSpPr>
        <p:pic>
          <p:nvPicPr>
            <p:cNvPr id="111" name="object 1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933" y="3335866"/>
              <a:ext cx="2887132" cy="55033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800" y="3335866"/>
              <a:ext cx="474133" cy="550333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476558" y="3416299"/>
            <a:ext cx="1956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92395" y="635591"/>
            <a:ext cx="8479155" cy="2739390"/>
            <a:chOff x="392395" y="635591"/>
            <a:chExt cx="8479155" cy="2739390"/>
          </a:xfrm>
        </p:grpSpPr>
        <p:sp>
          <p:nvSpPr>
            <p:cNvPr id="115" name="object 115"/>
            <p:cNvSpPr/>
            <p:nvPr/>
          </p:nvSpPr>
          <p:spPr>
            <a:xfrm>
              <a:off x="405095" y="3200399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05095" y="3200399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14400" y="667341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>
            <a:spLocks noGrp="1"/>
          </p:cNvSpPr>
          <p:nvPr>
            <p:ph type="title"/>
          </p:nvPr>
        </p:nvSpPr>
        <p:spPr>
          <a:xfrm>
            <a:off x="993139" y="148166"/>
            <a:ext cx="28073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30" dirty="0"/>
              <a:t> </a:t>
            </a:r>
            <a:r>
              <a:rPr spc="-10" dirty="0"/>
              <a:t>Processing</a:t>
            </a:r>
          </a:p>
        </p:txBody>
      </p:sp>
      <p:sp>
        <p:nvSpPr>
          <p:cNvPr id="121" name="object 121"/>
          <p:cNvSpPr/>
          <p:nvPr/>
        </p:nvSpPr>
        <p:spPr>
          <a:xfrm>
            <a:off x="609600" y="6405493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361043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43933" y="758311"/>
            <a:ext cx="2887345" cy="1854835"/>
            <a:chOff x="143933" y="758311"/>
            <a:chExt cx="2887345" cy="185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3" y="889000"/>
              <a:ext cx="2887132" cy="5926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733" y="872066"/>
              <a:ext cx="474133" cy="59266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42169" y="1356660"/>
            <a:ext cx="230504" cy="187325"/>
            <a:chOff x="442169" y="1356660"/>
            <a:chExt cx="230504" cy="187325"/>
          </a:xfrm>
        </p:grpSpPr>
        <p:sp>
          <p:nvSpPr>
            <p:cNvPr id="13" name="object 13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3620" y="1003299"/>
            <a:ext cx="1783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5466" y="1447799"/>
            <a:ext cx="2895600" cy="1092200"/>
            <a:chOff x="135466" y="1447799"/>
            <a:chExt cx="2895600" cy="109220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66" y="1955800"/>
              <a:ext cx="2895600" cy="5842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266" y="1938866"/>
              <a:ext cx="465666" cy="5926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33" y="1447799"/>
              <a:ext cx="2887132" cy="55033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92143" y="1528232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6333" y="1430866"/>
            <a:ext cx="474133" cy="5503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69900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8533" y="753532"/>
            <a:ext cx="7501255" cy="2633345"/>
            <a:chOff x="118533" y="753532"/>
            <a:chExt cx="7501255" cy="263334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33" y="2514600"/>
              <a:ext cx="4038600" cy="87206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000" y="2624666"/>
              <a:ext cx="3141132" cy="6773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5533" y="2531533"/>
              <a:ext cx="677333" cy="8551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800" y="2624667"/>
              <a:ext cx="558800" cy="685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4809" y="2292583"/>
              <a:ext cx="2514798" cy="10532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8332" y="753532"/>
              <a:ext cx="3632200" cy="160020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808939" y="815341"/>
            <a:ext cx="3205480" cy="13296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6800"/>
              </a:lnSpc>
              <a:spcBef>
                <a:spcPts val="114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involves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understanding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600" spc="5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identifying</a:t>
            </a:r>
            <a:r>
              <a:rPr sz="1600" spc="5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patterns.</a:t>
            </a:r>
            <a:r>
              <a:rPr sz="1600" spc="5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600" spc="5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involves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identifying</a:t>
            </a:r>
            <a:r>
              <a:rPr sz="1600" spc="330" dirty="0">
                <a:solidFill>
                  <a:srgbClr val="FFFFFF"/>
                </a:solidFill>
                <a:latin typeface="Times New Roman"/>
                <a:cs typeface="Times New Roman"/>
              </a:rPr>
              <a:t>   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relationships</a:t>
            </a:r>
            <a:r>
              <a:rPr sz="1600" spc="335" dirty="0">
                <a:solidFill>
                  <a:srgbClr val="FFFFFF"/>
                </a:solidFill>
                <a:latin typeface="Times New Roman"/>
                <a:cs typeface="Times New Roman"/>
              </a:rPr>
              <a:t>     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correlations</a:t>
            </a:r>
            <a:r>
              <a:rPr sz="1600" spc="4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1600" spc="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sz="1600" spc="48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well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statistical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13866" y="907809"/>
            <a:ext cx="3979545" cy="4062729"/>
            <a:chOff x="5113866" y="907809"/>
            <a:chExt cx="3979545" cy="4062729"/>
          </a:xfrm>
        </p:grpSpPr>
        <p:sp>
          <p:nvSpPr>
            <p:cNvPr id="32" name="object 32"/>
            <p:cNvSpPr/>
            <p:nvPr/>
          </p:nvSpPr>
          <p:spPr>
            <a:xfrm>
              <a:off x="7237484" y="920509"/>
              <a:ext cx="1799589" cy="1229360"/>
            </a:xfrm>
            <a:custGeom>
              <a:avLst/>
              <a:gdLst/>
              <a:ahLst/>
              <a:cxnLst/>
              <a:rect l="l" t="t" r="r" b="b"/>
              <a:pathLst>
                <a:path w="1799590" h="1229360">
                  <a:moveTo>
                    <a:pt x="163765" y="404673"/>
                  </a:moveTo>
                  <a:lnTo>
                    <a:pt x="161443" y="357516"/>
                  </a:lnTo>
                  <a:lnTo>
                    <a:pt x="167968" y="312029"/>
                  </a:lnTo>
                  <a:lnTo>
                    <a:pt x="182660" y="269043"/>
                  </a:lnTo>
                  <a:lnTo>
                    <a:pt x="204839" y="229390"/>
                  </a:lnTo>
                  <a:lnTo>
                    <a:pt x="233827" y="193903"/>
                  </a:lnTo>
                  <a:lnTo>
                    <a:pt x="268943" y="163411"/>
                  </a:lnTo>
                  <a:lnTo>
                    <a:pt x="309510" y="138747"/>
                  </a:lnTo>
                  <a:lnTo>
                    <a:pt x="354847" y="120743"/>
                  </a:lnTo>
                  <a:lnTo>
                    <a:pt x="404276" y="110230"/>
                  </a:lnTo>
                  <a:lnTo>
                    <a:pt x="451037" y="107974"/>
                  </a:lnTo>
                  <a:lnTo>
                    <a:pt x="497239" y="112923"/>
                  </a:lnTo>
                  <a:lnTo>
                    <a:pt x="541931" y="124899"/>
                  </a:lnTo>
                  <a:lnTo>
                    <a:pt x="584163" y="143727"/>
                  </a:lnTo>
                  <a:lnTo>
                    <a:pt x="613202" y="104405"/>
                  </a:lnTo>
                  <a:lnTo>
                    <a:pt x="649849" y="73256"/>
                  </a:lnTo>
                  <a:lnTo>
                    <a:pt x="692304" y="50793"/>
                  </a:lnTo>
                  <a:lnTo>
                    <a:pt x="738766" y="37531"/>
                  </a:lnTo>
                  <a:lnTo>
                    <a:pt x="787433" y="33984"/>
                  </a:lnTo>
                  <a:lnTo>
                    <a:pt x="836505" y="40665"/>
                  </a:lnTo>
                  <a:lnTo>
                    <a:pt x="884180" y="58089"/>
                  </a:lnTo>
                  <a:lnTo>
                    <a:pt x="923902" y="83245"/>
                  </a:lnTo>
                  <a:lnTo>
                    <a:pt x="935739" y="93348"/>
                  </a:lnTo>
                  <a:lnTo>
                    <a:pt x="963093" y="55794"/>
                  </a:lnTo>
                  <a:lnTo>
                    <a:pt x="998838" y="27237"/>
                  </a:lnTo>
                  <a:lnTo>
                    <a:pt x="1040652" y="8402"/>
                  </a:lnTo>
                  <a:lnTo>
                    <a:pt x="1086215" y="13"/>
                  </a:lnTo>
                  <a:lnTo>
                    <a:pt x="1133204" y="2792"/>
                  </a:lnTo>
                  <a:lnTo>
                    <a:pt x="1179298" y="17463"/>
                  </a:lnTo>
                  <a:lnTo>
                    <a:pt x="1213971" y="38485"/>
                  </a:lnTo>
                  <a:lnTo>
                    <a:pt x="1242637" y="66274"/>
                  </a:lnTo>
                  <a:lnTo>
                    <a:pt x="1276666" y="36647"/>
                  </a:lnTo>
                  <a:lnTo>
                    <a:pt x="1315762" y="15638"/>
                  </a:lnTo>
                  <a:lnTo>
                    <a:pt x="1358217" y="3378"/>
                  </a:lnTo>
                  <a:lnTo>
                    <a:pt x="1402321" y="0"/>
                  </a:lnTo>
                  <a:lnTo>
                    <a:pt x="1446364" y="5632"/>
                  </a:lnTo>
                  <a:lnTo>
                    <a:pt x="1488637" y="20407"/>
                  </a:lnTo>
                  <a:lnTo>
                    <a:pt x="1527430" y="44455"/>
                  </a:lnTo>
                  <a:lnTo>
                    <a:pt x="1571834" y="93897"/>
                  </a:lnTo>
                  <a:lnTo>
                    <a:pt x="1595639" y="154370"/>
                  </a:lnTo>
                  <a:lnTo>
                    <a:pt x="1643185" y="172116"/>
                  </a:lnTo>
                  <a:lnTo>
                    <a:pt x="1683858" y="198590"/>
                  </a:lnTo>
                  <a:lnTo>
                    <a:pt x="1716725" y="232267"/>
                  </a:lnTo>
                  <a:lnTo>
                    <a:pt x="1740850" y="271621"/>
                  </a:lnTo>
                  <a:lnTo>
                    <a:pt x="1755298" y="315128"/>
                  </a:lnTo>
                  <a:lnTo>
                    <a:pt x="1759134" y="361261"/>
                  </a:lnTo>
                  <a:lnTo>
                    <a:pt x="1751422" y="408496"/>
                  </a:lnTo>
                  <a:lnTo>
                    <a:pt x="1749264" y="415415"/>
                  </a:lnTo>
                  <a:lnTo>
                    <a:pt x="1746849" y="422258"/>
                  </a:lnTo>
                  <a:lnTo>
                    <a:pt x="1744181" y="429019"/>
                  </a:lnTo>
                  <a:lnTo>
                    <a:pt x="1741261" y="435690"/>
                  </a:lnTo>
                  <a:lnTo>
                    <a:pt x="1768521" y="475676"/>
                  </a:lnTo>
                  <a:lnTo>
                    <a:pt x="1787183" y="518312"/>
                  </a:lnTo>
                  <a:lnTo>
                    <a:pt x="1797396" y="562559"/>
                  </a:lnTo>
                  <a:lnTo>
                    <a:pt x="1799304" y="607377"/>
                  </a:lnTo>
                  <a:lnTo>
                    <a:pt x="1793056" y="651728"/>
                  </a:lnTo>
                  <a:lnTo>
                    <a:pt x="1778796" y="694571"/>
                  </a:lnTo>
                  <a:lnTo>
                    <a:pt x="1756672" y="734868"/>
                  </a:lnTo>
                  <a:lnTo>
                    <a:pt x="1726829" y="771580"/>
                  </a:lnTo>
                  <a:lnTo>
                    <a:pt x="1689415" y="803667"/>
                  </a:lnTo>
                  <a:lnTo>
                    <a:pt x="1627098" y="837408"/>
                  </a:lnTo>
                  <a:lnTo>
                    <a:pt x="1557626" y="855328"/>
                  </a:lnTo>
                  <a:lnTo>
                    <a:pt x="1552348" y="900417"/>
                  </a:lnTo>
                  <a:lnTo>
                    <a:pt x="1537963" y="942343"/>
                  </a:lnTo>
                  <a:lnTo>
                    <a:pt x="1515446" y="980212"/>
                  </a:lnTo>
                  <a:lnTo>
                    <a:pt x="1485773" y="1013131"/>
                  </a:lnTo>
                  <a:lnTo>
                    <a:pt x="1449920" y="1040206"/>
                  </a:lnTo>
                  <a:lnTo>
                    <a:pt x="1408862" y="1060545"/>
                  </a:lnTo>
                  <a:lnTo>
                    <a:pt x="1363574" y="1073255"/>
                  </a:lnTo>
                  <a:lnTo>
                    <a:pt x="1315033" y="1077442"/>
                  </a:lnTo>
                  <a:lnTo>
                    <a:pt x="1281984" y="1075072"/>
                  </a:lnTo>
                  <a:lnTo>
                    <a:pt x="1249748" y="1068539"/>
                  </a:lnTo>
                  <a:lnTo>
                    <a:pt x="1218774" y="1057966"/>
                  </a:lnTo>
                  <a:lnTo>
                    <a:pt x="1189514" y="1043475"/>
                  </a:lnTo>
                  <a:lnTo>
                    <a:pt x="1170551" y="1087374"/>
                  </a:lnTo>
                  <a:lnTo>
                    <a:pt x="1144292" y="1126313"/>
                  </a:lnTo>
                  <a:lnTo>
                    <a:pt x="1111725" y="1159798"/>
                  </a:lnTo>
                  <a:lnTo>
                    <a:pt x="1073840" y="1187335"/>
                  </a:lnTo>
                  <a:lnTo>
                    <a:pt x="1031626" y="1208430"/>
                  </a:lnTo>
                  <a:lnTo>
                    <a:pt x="986073" y="1222588"/>
                  </a:lnTo>
                  <a:lnTo>
                    <a:pt x="938169" y="1229316"/>
                  </a:lnTo>
                  <a:lnTo>
                    <a:pt x="888904" y="1228117"/>
                  </a:lnTo>
                  <a:lnTo>
                    <a:pt x="839267" y="1218499"/>
                  </a:lnTo>
                  <a:lnTo>
                    <a:pt x="794327" y="1201727"/>
                  </a:lnTo>
                  <a:lnTo>
                    <a:pt x="753420" y="1178196"/>
                  </a:lnTo>
                  <a:lnTo>
                    <a:pt x="717405" y="1148500"/>
                  </a:lnTo>
                  <a:lnTo>
                    <a:pt x="687143" y="1113234"/>
                  </a:lnTo>
                  <a:lnTo>
                    <a:pt x="644672" y="1133292"/>
                  </a:lnTo>
                  <a:lnTo>
                    <a:pt x="600637" y="1146997"/>
                  </a:lnTo>
                  <a:lnTo>
                    <a:pt x="555719" y="1154508"/>
                  </a:lnTo>
                  <a:lnTo>
                    <a:pt x="510600" y="1155983"/>
                  </a:lnTo>
                  <a:lnTo>
                    <a:pt x="465962" y="1151581"/>
                  </a:lnTo>
                  <a:lnTo>
                    <a:pt x="422487" y="1141461"/>
                  </a:lnTo>
                  <a:lnTo>
                    <a:pt x="380855" y="1125782"/>
                  </a:lnTo>
                  <a:lnTo>
                    <a:pt x="341751" y="1104702"/>
                  </a:lnTo>
                  <a:lnTo>
                    <a:pt x="305853" y="1078380"/>
                  </a:lnTo>
                  <a:lnTo>
                    <a:pt x="273846" y="1046975"/>
                  </a:lnTo>
                  <a:lnTo>
                    <a:pt x="246410" y="1010645"/>
                  </a:lnTo>
                  <a:lnTo>
                    <a:pt x="243015" y="1005241"/>
                  </a:lnTo>
                  <a:lnTo>
                    <a:pt x="194369" y="1004485"/>
                  </a:lnTo>
                  <a:lnTo>
                    <a:pt x="149203" y="992311"/>
                  </a:lnTo>
                  <a:lnTo>
                    <a:pt x="109437" y="970126"/>
                  </a:lnTo>
                  <a:lnTo>
                    <a:pt x="76988" y="939338"/>
                  </a:lnTo>
                  <a:lnTo>
                    <a:pt x="53777" y="901354"/>
                  </a:lnTo>
                  <a:lnTo>
                    <a:pt x="41721" y="857582"/>
                  </a:lnTo>
                  <a:lnTo>
                    <a:pt x="41420" y="820842"/>
                  </a:lnTo>
                  <a:lnTo>
                    <a:pt x="49565" y="785318"/>
                  </a:lnTo>
                  <a:lnTo>
                    <a:pt x="65718" y="752240"/>
                  </a:lnTo>
                  <a:lnTo>
                    <a:pt x="89444" y="722839"/>
                  </a:lnTo>
                  <a:lnTo>
                    <a:pt x="51240" y="694891"/>
                  </a:lnTo>
                  <a:lnTo>
                    <a:pt x="23188" y="659745"/>
                  </a:lnTo>
                  <a:lnTo>
                    <a:pt x="5902" y="619607"/>
                  </a:lnTo>
                  <a:lnTo>
                    <a:pt x="0" y="576684"/>
                  </a:lnTo>
                  <a:lnTo>
                    <a:pt x="6096" y="533184"/>
                  </a:lnTo>
                  <a:lnTo>
                    <a:pt x="24808" y="491312"/>
                  </a:lnTo>
                  <a:lnTo>
                    <a:pt x="50506" y="459524"/>
                  </a:lnTo>
                  <a:lnTo>
                    <a:pt x="82960" y="434535"/>
                  </a:lnTo>
                  <a:lnTo>
                    <a:pt x="120699" y="417232"/>
                  </a:lnTo>
                  <a:lnTo>
                    <a:pt x="162251" y="408503"/>
                  </a:lnTo>
                  <a:lnTo>
                    <a:pt x="163765" y="404673"/>
                  </a:lnTo>
                  <a:close/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9736" y="2050390"/>
              <a:ext cx="471405" cy="4680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328856" y="982787"/>
              <a:ext cx="1649095" cy="1046480"/>
            </a:xfrm>
            <a:custGeom>
              <a:avLst/>
              <a:gdLst/>
              <a:ahLst/>
              <a:cxnLst/>
              <a:rect l="l" t="t" r="r" b="b"/>
              <a:pathLst>
                <a:path w="1649095" h="1046480">
                  <a:moveTo>
                    <a:pt x="105383" y="678457"/>
                  </a:moveTo>
                  <a:lnTo>
                    <a:pt x="77878" y="678498"/>
                  </a:lnTo>
                  <a:lnTo>
                    <a:pt x="50837" y="674664"/>
                  </a:lnTo>
                  <a:lnTo>
                    <a:pt x="24723" y="667056"/>
                  </a:lnTo>
                  <a:lnTo>
                    <a:pt x="0" y="655772"/>
                  </a:lnTo>
                </a:path>
                <a:path w="1649095" h="1046480">
                  <a:moveTo>
                    <a:pt x="198365" y="926711"/>
                  </a:moveTo>
                  <a:lnTo>
                    <a:pt x="187145" y="930478"/>
                  </a:lnTo>
                  <a:lnTo>
                    <a:pt x="175696" y="933549"/>
                  </a:lnTo>
                  <a:lnTo>
                    <a:pt x="164054" y="935916"/>
                  </a:lnTo>
                  <a:lnTo>
                    <a:pt x="152257" y="937568"/>
                  </a:lnTo>
                </a:path>
                <a:path w="1649095" h="1046480">
                  <a:moveTo>
                    <a:pt x="595668" y="1045998"/>
                  </a:moveTo>
                  <a:lnTo>
                    <a:pt x="587667" y="1034150"/>
                  </a:lnTo>
                  <a:lnTo>
                    <a:pt x="580359" y="1021929"/>
                  </a:lnTo>
                  <a:lnTo>
                    <a:pt x="573761" y="1009361"/>
                  </a:lnTo>
                  <a:lnTo>
                    <a:pt x="567886" y="996472"/>
                  </a:lnTo>
                </a:path>
                <a:path w="1649095" h="1046480">
                  <a:moveTo>
                    <a:pt x="1109416" y="922498"/>
                  </a:moveTo>
                  <a:lnTo>
                    <a:pt x="1107800" y="936275"/>
                  </a:lnTo>
                  <a:lnTo>
                    <a:pt x="1105408" y="949944"/>
                  </a:lnTo>
                  <a:lnTo>
                    <a:pt x="1102247" y="963475"/>
                  </a:lnTo>
                  <a:lnTo>
                    <a:pt x="1098322" y="976841"/>
                  </a:lnTo>
                </a:path>
                <a:path w="1649095" h="1046480">
                  <a:moveTo>
                    <a:pt x="1329992" y="586721"/>
                  </a:moveTo>
                  <a:lnTo>
                    <a:pt x="1376152" y="614072"/>
                  </a:lnTo>
                  <a:lnTo>
                    <a:pt x="1413843" y="649686"/>
                  </a:lnTo>
                  <a:lnTo>
                    <a:pt x="1441981" y="691935"/>
                  </a:lnTo>
                  <a:lnTo>
                    <a:pt x="1459481" y="739190"/>
                  </a:lnTo>
                  <a:lnTo>
                    <a:pt x="1465258" y="789822"/>
                  </a:lnTo>
                </a:path>
                <a:path w="1649095" h="1046480">
                  <a:moveTo>
                    <a:pt x="1649040" y="370403"/>
                  </a:moveTo>
                  <a:lnTo>
                    <a:pt x="1637604" y="391788"/>
                  </a:lnTo>
                  <a:lnTo>
                    <a:pt x="1623652" y="411737"/>
                  </a:lnTo>
                  <a:lnTo>
                    <a:pt x="1607337" y="430058"/>
                  </a:lnTo>
                  <a:lnTo>
                    <a:pt x="1588809" y="446561"/>
                  </a:lnTo>
                </a:path>
                <a:path w="1649095" h="1046480">
                  <a:moveTo>
                    <a:pt x="1504514" y="87823"/>
                  </a:moveTo>
                  <a:lnTo>
                    <a:pt x="1506008" y="96754"/>
                  </a:lnTo>
                  <a:lnTo>
                    <a:pt x="1507037" y="105736"/>
                  </a:lnTo>
                  <a:lnTo>
                    <a:pt x="1507599" y="114753"/>
                  </a:lnTo>
                  <a:lnTo>
                    <a:pt x="1507694" y="123791"/>
                  </a:lnTo>
                </a:path>
                <a:path w="1649095" h="1046480">
                  <a:moveTo>
                    <a:pt x="1119858" y="45869"/>
                  </a:moveTo>
                  <a:lnTo>
                    <a:pt x="1126216" y="33646"/>
                  </a:lnTo>
                  <a:lnTo>
                    <a:pt x="1133498" y="21896"/>
                  </a:lnTo>
                  <a:lnTo>
                    <a:pt x="1141673" y="10666"/>
                  </a:lnTo>
                  <a:lnTo>
                    <a:pt x="1150713" y="0"/>
                  </a:lnTo>
                </a:path>
                <a:path w="1649095" h="1046480">
                  <a:moveTo>
                    <a:pt x="831262" y="67728"/>
                  </a:moveTo>
                  <a:lnTo>
                    <a:pt x="834002" y="57528"/>
                  </a:lnTo>
                  <a:lnTo>
                    <a:pt x="837414" y="47516"/>
                  </a:lnTo>
                  <a:lnTo>
                    <a:pt x="841485" y="37720"/>
                  </a:lnTo>
                  <a:lnTo>
                    <a:pt x="846206" y="28169"/>
                  </a:lnTo>
                </a:path>
                <a:path w="1649095" h="1046480">
                  <a:moveTo>
                    <a:pt x="492577" y="81163"/>
                  </a:moveTo>
                  <a:lnTo>
                    <a:pt x="507016" y="89598"/>
                  </a:lnTo>
                  <a:lnTo>
                    <a:pt x="520867" y="98823"/>
                  </a:lnTo>
                  <a:lnTo>
                    <a:pt x="534092" y="108814"/>
                  </a:lnTo>
                  <a:lnTo>
                    <a:pt x="546654" y="119542"/>
                  </a:lnTo>
                </a:path>
                <a:path w="1649095" h="1046480">
                  <a:moveTo>
                    <a:pt x="81836" y="382784"/>
                  </a:moveTo>
                  <a:lnTo>
                    <a:pt x="78835" y="372826"/>
                  </a:lnTo>
                  <a:lnTo>
                    <a:pt x="76260" y="362769"/>
                  </a:lnTo>
                  <a:lnTo>
                    <a:pt x="74113" y="352624"/>
                  </a:lnTo>
                  <a:lnTo>
                    <a:pt x="72399" y="342405"/>
                  </a:lnTo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3866" y="3539065"/>
              <a:ext cx="3979332" cy="143086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5323662" y="3668605"/>
            <a:ext cx="3561079" cy="107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76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16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r>
              <a:rPr sz="16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6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16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evident</a:t>
            </a:r>
            <a:r>
              <a:rPr sz="1600" spc="2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16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600" spc="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looking</a:t>
            </a:r>
            <a:r>
              <a:rPr sz="1600" spc="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sz="1600" spc="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600" spc="4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tables.</a:t>
            </a:r>
            <a:r>
              <a:rPr sz="1600" spc="4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correct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tool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help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600" spc="8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quickly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gain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deeper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understanding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3933" y="914399"/>
            <a:ext cx="8864600" cy="4203700"/>
            <a:chOff x="143933" y="914399"/>
            <a:chExt cx="8864600" cy="4203700"/>
          </a:xfrm>
        </p:grpSpPr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12532" y="3699933"/>
              <a:ext cx="1837267" cy="5418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40667" y="4080933"/>
              <a:ext cx="1312332" cy="36406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15013" y="3661761"/>
              <a:ext cx="2028189" cy="1288415"/>
            </a:xfrm>
            <a:custGeom>
              <a:avLst/>
              <a:gdLst/>
              <a:ahLst/>
              <a:cxnLst/>
              <a:rect l="l" t="t" r="r" b="b"/>
              <a:pathLst>
                <a:path w="2028189" h="1288414">
                  <a:moveTo>
                    <a:pt x="184541" y="424140"/>
                  </a:moveTo>
                  <a:lnTo>
                    <a:pt x="181725" y="379632"/>
                  </a:lnTo>
                  <a:lnTo>
                    <a:pt x="187046" y="336470"/>
                  </a:lnTo>
                  <a:lnTo>
                    <a:pt x="199945" y="295290"/>
                  </a:lnTo>
                  <a:lnTo>
                    <a:pt x="219865" y="256724"/>
                  </a:lnTo>
                  <a:lnTo>
                    <a:pt x="246247" y="221410"/>
                  </a:lnTo>
                  <a:lnTo>
                    <a:pt x="278534" y="189980"/>
                  </a:lnTo>
                  <a:lnTo>
                    <a:pt x="316167" y="163070"/>
                  </a:lnTo>
                  <a:lnTo>
                    <a:pt x="358588" y="141316"/>
                  </a:lnTo>
                  <a:lnTo>
                    <a:pt x="405240" y="125350"/>
                  </a:lnTo>
                  <a:lnTo>
                    <a:pt x="455564" y="115810"/>
                  </a:lnTo>
                  <a:lnTo>
                    <a:pt x="508257" y="113447"/>
                  </a:lnTo>
                  <a:lnTo>
                    <a:pt x="560320" y="118629"/>
                  </a:lnTo>
                  <a:lnTo>
                    <a:pt x="610682" y="131171"/>
                  </a:lnTo>
                  <a:lnTo>
                    <a:pt x="658272" y="150886"/>
                  </a:lnTo>
                  <a:lnTo>
                    <a:pt x="686394" y="114400"/>
                  </a:lnTo>
                  <a:lnTo>
                    <a:pt x="721275" y="84415"/>
                  </a:lnTo>
                  <a:lnTo>
                    <a:pt x="761554" y="61290"/>
                  </a:lnTo>
                  <a:lnTo>
                    <a:pt x="805873" y="45388"/>
                  </a:lnTo>
                  <a:lnTo>
                    <a:pt x="852872" y="37068"/>
                  </a:lnTo>
                  <a:lnTo>
                    <a:pt x="901191" y="36691"/>
                  </a:lnTo>
                  <a:lnTo>
                    <a:pt x="949470" y="44618"/>
                  </a:lnTo>
                  <a:lnTo>
                    <a:pt x="996351" y="61209"/>
                  </a:lnTo>
                  <a:lnTo>
                    <a:pt x="1041112" y="87552"/>
                  </a:lnTo>
                  <a:lnTo>
                    <a:pt x="1054451" y="98132"/>
                  </a:lnTo>
                  <a:lnTo>
                    <a:pt x="1080231" y="63865"/>
                  </a:lnTo>
                  <a:lnTo>
                    <a:pt x="1113233" y="36441"/>
                  </a:lnTo>
                  <a:lnTo>
                    <a:pt x="1151810" y="16337"/>
                  </a:lnTo>
                  <a:lnTo>
                    <a:pt x="1194313" y="4031"/>
                  </a:lnTo>
                  <a:lnTo>
                    <a:pt x="1239096" y="0"/>
                  </a:lnTo>
                  <a:lnTo>
                    <a:pt x="1284510" y="4719"/>
                  </a:lnTo>
                  <a:lnTo>
                    <a:pt x="1328909" y="18667"/>
                  </a:lnTo>
                  <a:lnTo>
                    <a:pt x="1367980" y="40681"/>
                  </a:lnTo>
                  <a:lnTo>
                    <a:pt x="1400284" y="69781"/>
                  </a:lnTo>
                  <a:lnTo>
                    <a:pt x="1438629" y="38756"/>
                  </a:lnTo>
                  <a:lnTo>
                    <a:pt x="1482686" y="16756"/>
                  </a:lnTo>
                  <a:lnTo>
                    <a:pt x="1530526" y="3919"/>
                  </a:lnTo>
                  <a:lnTo>
                    <a:pt x="1580225" y="380"/>
                  </a:lnTo>
                  <a:lnTo>
                    <a:pt x="1629856" y="6279"/>
                  </a:lnTo>
                  <a:lnTo>
                    <a:pt x="1677492" y="21750"/>
                  </a:lnTo>
                  <a:lnTo>
                    <a:pt x="1721207" y="46933"/>
                  </a:lnTo>
                  <a:lnTo>
                    <a:pt x="1771243" y="98706"/>
                  </a:lnTo>
                  <a:lnTo>
                    <a:pt x="1798069" y="162032"/>
                  </a:lnTo>
                  <a:lnTo>
                    <a:pt x="1845351" y="177759"/>
                  </a:lnTo>
                  <a:lnTo>
                    <a:pt x="1886805" y="200637"/>
                  </a:lnTo>
                  <a:lnTo>
                    <a:pt x="1921725" y="229595"/>
                  </a:lnTo>
                  <a:lnTo>
                    <a:pt x="1949406" y="263564"/>
                  </a:lnTo>
                  <a:lnTo>
                    <a:pt x="1969141" y="301473"/>
                  </a:lnTo>
                  <a:lnTo>
                    <a:pt x="1980225" y="342253"/>
                  </a:lnTo>
                  <a:lnTo>
                    <a:pt x="1981951" y="384832"/>
                  </a:lnTo>
                  <a:lnTo>
                    <a:pt x="1973615" y="428142"/>
                  </a:lnTo>
                  <a:lnTo>
                    <a:pt x="1971182" y="435388"/>
                  </a:lnTo>
                  <a:lnTo>
                    <a:pt x="1968461" y="442554"/>
                  </a:lnTo>
                  <a:lnTo>
                    <a:pt x="1965455" y="449633"/>
                  </a:lnTo>
                  <a:lnTo>
                    <a:pt x="1962165" y="456619"/>
                  </a:lnTo>
                  <a:lnTo>
                    <a:pt x="1990249" y="494161"/>
                  </a:lnTo>
                  <a:lnTo>
                    <a:pt x="2010474" y="534039"/>
                  </a:lnTo>
                  <a:lnTo>
                    <a:pt x="2022959" y="575459"/>
                  </a:lnTo>
                  <a:lnTo>
                    <a:pt x="2027824" y="617628"/>
                  </a:lnTo>
                  <a:lnTo>
                    <a:pt x="2025190" y="659754"/>
                  </a:lnTo>
                  <a:lnTo>
                    <a:pt x="2015177" y="701041"/>
                  </a:lnTo>
                  <a:lnTo>
                    <a:pt x="1997905" y="740698"/>
                  </a:lnTo>
                  <a:lnTo>
                    <a:pt x="1973495" y="777931"/>
                  </a:lnTo>
                  <a:lnTo>
                    <a:pt x="1942067" y="811946"/>
                  </a:lnTo>
                  <a:lnTo>
                    <a:pt x="1903741" y="841950"/>
                  </a:lnTo>
                  <a:lnTo>
                    <a:pt x="1869869" y="861603"/>
                  </a:lnTo>
                  <a:lnTo>
                    <a:pt x="1833518" y="877283"/>
                  </a:lnTo>
                  <a:lnTo>
                    <a:pt x="1795152" y="888821"/>
                  </a:lnTo>
                  <a:lnTo>
                    <a:pt x="1755233" y="896048"/>
                  </a:lnTo>
                  <a:lnTo>
                    <a:pt x="1750473" y="938164"/>
                  </a:lnTo>
                  <a:lnTo>
                    <a:pt x="1737507" y="977745"/>
                  </a:lnTo>
                  <a:lnTo>
                    <a:pt x="1717109" y="1014133"/>
                  </a:lnTo>
                  <a:lnTo>
                    <a:pt x="1690050" y="1046672"/>
                  </a:lnTo>
                  <a:lnTo>
                    <a:pt x="1657102" y="1074705"/>
                  </a:lnTo>
                  <a:lnTo>
                    <a:pt x="1619037" y="1097575"/>
                  </a:lnTo>
                  <a:lnTo>
                    <a:pt x="1576628" y="1114625"/>
                  </a:lnTo>
                  <a:lnTo>
                    <a:pt x="1530646" y="1125198"/>
                  </a:lnTo>
                  <a:lnTo>
                    <a:pt x="1481864" y="1128638"/>
                  </a:lnTo>
                  <a:lnTo>
                    <a:pt x="1444622" y="1126155"/>
                  </a:lnTo>
                  <a:lnTo>
                    <a:pt x="1408296" y="1119315"/>
                  </a:lnTo>
                  <a:lnTo>
                    <a:pt x="1373393" y="1108243"/>
                  </a:lnTo>
                  <a:lnTo>
                    <a:pt x="1340421" y="1093068"/>
                  </a:lnTo>
                  <a:lnTo>
                    <a:pt x="1321577" y="1134665"/>
                  </a:lnTo>
                  <a:lnTo>
                    <a:pt x="1295983" y="1172098"/>
                  </a:lnTo>
                  <a:lnTo>
                    <a:pt x="1264452" y="1204988"/>
                  </a:lnTo>
                  <a:lnTo>
                    <a:pt x="1227795" y="1232960"/>
                  </a:lnTo>
                  <a:lnTo>
                    <a:pt x="1186827" y="1255634"/>
                  </a:lnTo>
                  <a:lnTo>
                    <a:pt x="1142358" y="1272634"/>
                  </a:lnTo>
                  <a:lnTo>
                    <a:pt x="1095203" y="1283583"/>
                  </a:lnTo>
                  <a:lnTo>
                    <a:pt x="1046173" y="1288103"/>
                  </a:lnTo>
                  <a:lnTo>
                    <a:pt x="996081" y="1285817"/>
                  </a:lnTo>
                  <a:lnTo>
                    <a:pt x="945740" y="1276348"/>
                  </a:lnTo>
                  <a:lnTo>
                    <a:pt x="895098" y="1258784"/>
                  </a:lnTo>
                  <a:lnTo>
                    <a:pt x="849002" y="1234143"/>
                  </a:lnTo>
                  <a:lnTo>
                    <a:pt x="808418" y="1203046"/>
                  </a:lnTo>
                  <a:lnTo>
                    <a:pt x="774316" y="1166118"/>
                  </a:lnTo>
                  <a:lnTo>
                    <a:pt x="730524" y="1185627"/>
                  </a:lnTo>
                  <a:lnTo>
                    <a:pt x="685196" y="1199535"/>
                  </a:lnTo>
                  <a:lnTo>
                    <a:pt x="638925" y="1207970"/>
                  </a:lnTo>
                  <a:lnTo>
                    <a:pt x="592302" y="1211059"/>
                  </a:lnTo>
                  <a:lnTo>
                    <a:pt x="545919" y="1208930"/>
                  </a:lnTo>
                  <a:lnTo>
                    <a:pt x="500369" y="1201712"/>
                  </a:lnTo>
                  <a:lnTo>
                    <a:pt x="456241" y="1189532"/>
                  </a:lnTo>
                  <a:lnTo>
                    <a:pt x="414130" y="1172519"/>
                  </a:lnTo>
                  <a:lnTo>
                    <a:pt x="374625" y="1150800"/>
                  </a:lnTo>
                  <a:lnTo>
                    <a:pt x="338319" y="1124503"/>
                  </a:lnTo>
                  <a:lnTo>
                    <a:pt x="305803" y="1093757"/>
                  </a:lnTo>
                  <a:lnTo>
                    <a:pt x="277670" y="1058690"/>
                  </a:lnTo>
                  <a:lnTo>
                    <a:pt x="273845" y="1053032"/>
                  </a:lnTo>
                  <a:lnTo>
                    <a:pt x="226668" y="1053119"/>
                  </a:lnTo>
                  <a:lnTo>
                    <a:pt x="182147" y="1044268"/>
                  </a:lnTo>
                  <a:lnTo>
                    <a:pt x="141641" y="1027406"/>
                  </a:lnTo>
                  <a:lnTo>
                    <a:pt x="106514" y="1003460"/>
                  </a:lnTo>
                  <a:lnTo>
                    <a:pt x="78126" y="973360"/>
                  </a:lnTo>
                  <a:lnTo>
                    <a:pt x="57839" y="938033"/>
                  </a:lnTo>
                  <a:lnTo>
                    <a:pt x="47014" y="898408"/>
                  </a:lnTo>
                  <a:lnTo>
                    <a:pt x="46675" y="859936"/>
                  </a:lnTo>
                  <a:lnTo>
                    <a:pt x="55853" y="822736"/>
                  </a:lnTo>
                  <a:lnTo>
                    <a:pt x="74055" y="788097"/>
                  </a:lnTo>
                  <a:lnTo>
                    <a:pt x="100791" y="757310"/>
                  </a:lnTo>
                  <a:lnTo>
                    <a:pt x="57741" y="728044"/>
                  </a:lnTo>
                  <a:lnTo>
                    <a:pt x="26129" y="691240"/>
                  </a:lnTo>
                  <a:lnTo>
                    <a:pt x="6651" y="649209"/>
                  </a:lnTo>
                  <a:lnTo>
                    <a:pt x="0" y="604263"/>
                  </a:lnTo>
                  <a:lnTo>
                    <a:pt x="6870" y="558711"/>
                  </a:lnTo>
                  <a:lnTo>
                    <a:pt x="27955" y="514865"/>
                  </a:lnTo>
                  <a:lnTo>
                    <a:pt x="56913" y="481577"/>
                  </a:lnTo>
                  <a:lnTo>
                    <a:pt x="93484" y="455409"/>
                  </a:lnTo>
                  <a:lnTo>
                    <a:pt x="136011" y="437291"/>
                  </a:lnTo>
                  <a:lnTo>
                    <a:pt x="182835" y="428150"/>
                  </a:lnTo>
                  <a:lnTo>
                    <a:pt x="184541" y="424140"/>
                  </a:lnTo>
                  <a:close/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88355" y="3714509"/>
              <a:ext cx="493955" cy="30280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17977" y="4414058"/>
              <a:ext cx="1250315" cy="408940"/>
            </a:xfrm>
            <a:custGeom>
              <a:avLst/>
              <a:gdLst/>
              <a:ahLst/>
              <a:cxnLst/>
              <a:rect l="l" t="t" r="r" b="b"/>
              <a:pathLst>
                <a:path w="1250314" h="408939">
                  <a:moveTo>
                    <a:pt x="118753" y="23754"/>
                  </a:moveTo>
                  <a:lnTo>
                    <a:pt x="87758" y="23797"/>
                  </a:lnTo>
                  <a:lnTo>
                    <a:pt x="57286" y="19782"/>
                  </a:lnTo>
                  <a:lnTo>
                    <a:pt x="27860" y="11815"/>
                  </a:lnTo>
                  <a:lnTo>
                    <a:pt x="0" y="0"/>
                  </a:lnTo>
                </a:path>
                <a:path w="1250314" h="408939">
                  <a:moveTo>
                    <a:pt x="223530" y="283716"/>
                  </a:moveTo>
                  <a:lnTo>
                    <a:pt x="210887" y="287661"/>
                  </a:lnTo>
                  <a:lnTo>
                    <a:pt x="197985" y="290877"/>
                  </a:lnTo>
                  <a:lnTo>
                    <a:pt x="184866" y="293355"/>
                  </a:lnTo>
                  <a:lnTo>
                    <a:pt x="171573" y="295086"/>
                  </a:lnTo>
                </a:path>
                <a:path w="1250314" h="408939">
                  <a:moveTo>
                    <a:pt x="671236" y="408630"/>
                  </a:moveTo>
                  <a:lnTo>
                    <a:pt x="662220" y="396222"/>
                  </a:lnTo>
                  <a:lnTo>
                    <a:pt x="653986" y="383425"/>
                  </a:lnTo>
                  <a:lnTo>
                    <a:pt x="646551" y="370264"/>
                  </a:lnTo>
                  <a:lnTo>
                    <a:pt x="639930" y="356769"/>
                  </a:lnTo>
                </a:path>
                <a:path w="1250314" h="408939">
                  <a:moveTo>
                    <a:pt x="1250161" y="279305"/>
                  </a:moveTo>
                  <a:lnTo>
                    <a:pt x="1248339" y="293731"/>
                  </a:lnTo>
                  <a:lnTo>
                    <a:pt x="1245645" y="308045"/>
                  </a:lnTo>
                  <a:lnTo>
                    <a:pt x="1242083" y="322215"/>
                  </a:lnTo>
                  <a:lnTo>
                    <a:pt x="1237661" y="336212"/>
                  </a:lnTo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03997" y="4329050"/>
              <a:ext cx="177828" cy="2380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999561" y="3727357"/>
              <a:ext cx="1776730" cy="467995"/>
            </a:xfrm>
            <a:custGeom>
              <a:avLst/>
              <a:gdLst/>
              <a:ahLst/>
              <a:cxnLst/>
              <a:rect l="l" t="t" r="r" b="b"/>
              <a:pathLst>
                <a:path w="1776729" h="467995">
                  <a:moveTo>
                    <a:pt x="1776660" y="387872"/>
                  </a:moveTo>
                  <a:lnTo>
                    <a:pt x="1763773" y="410265"/>
                  </a:lnTo>
                  <a:lnTo>
                    <a:pt x="1748051" y="431155"/>
                  </a:lnTo>
                  <a:lnTo>
                    <a:pt x="1729666" y="450341"/>
                  </a:lnTo>
                  <a:lnTo>
                    <a:pt x="1708787" y="467622"/>
                  </a:lnTo>
                </a:path>
                <a:path w="1776729" h="467995">
                  <a:moveTo>
                    <a:pt x="1613798" y="91965"/>
                  </a:moveTo>
                  <a:lnTo>
                    <a:pt x="1615482" y="101317"/>
                  </a:lnTo>
                  <a:lnTo>
                    <a:pt x="1616641" y="110722"/>
                  </a:lnTo>
                  <a:lnTo>
                    <a:pt x="1617275" y="120165"/>
                  </a:lnTo>
                  <a:lnTo>
                    <a:pt x="1617381" y="129629"/>
                  </a:lnTo>
                </a:path>
                <a:path w="1776729" h="467995">
                  <a:moveTo>
                    <a:pt x="1180343" y="48032"/>
                  </a:moveTo>
                  <a:lnTo>
                    <a:pt x="1187508" y="35232"/>
                  </a:lnTo>
                  <a:lnTo>
                    <a:pt x="1195714" y="22929"/>
                  </a:lnTo>
                  <a:lnTo>
                    <a:pt x="1204927" y="11169"/>
                  </a:lnTo>
                  <a:lnTo>
                    <a:pt x="1215113" y="0"/>
                  </a:lnTo>
                </a:path>
                <a:path w="1776729" h="467995">
                  <a:moveTo>
                    <a:pt x="855135" y="70923"/>
                  </a:moveTo>
                  <a:lnTo>
                    <a:pt x="858224" y="60241"/>
                  </a:lnTo>
                  <a:lnTo>
                    <a:pt x="862068" y="49757"/>
                  </a:lnTo>
                  <a:lnTo>
                    <a:pt x="866656" y="39499"/>
                  </a:lnTo>
                  <a:lnTo>
                    <a:pt x="871975" y="29498"/>
                  </a:lnTo>
                </a:path>
                <a:path w="1776729" h="467995">
                  <a:moveTo>
                    <a:pt x="473483" y="84991"/>
                  </a:moveTo>
                  <a:lnTo>
                    <a:pt x="489754" y="93823"/>
                  </a:lnTo>
                  <a:lnTo>
                    <a:pt x="505363" y="103484"/>
                  </a:lnTo>
                  <a:lnTo>
                    <a:pt x="520266" y="113946"/>
                  </a:lnTo>
                  <a:lnTo>
                    <a:pt x="534421" y="125180"/>
                  </a:lnTo>
                </a:path>
                <a:path w="1776729" h="467995">
                  <a:moveTo>
                    <a:pt x="10634" y="400837"/>
                  </a:moveTo>
                  <a:lnTo>
                    <a:pt x="7252" y="390409"/>
                  </a:lnTo>
                  <a:lnTo>
                    <a:pt x="4350" y="379877"/>
                  </a:lnTo>
                  <a:lnTo>
                    <a:pt x="1932" y="369255"/>
                  </a:lnTo>
                  <a:lnTo>
                    <a:pt x="0" y="358554"/>
                  </a:lnTo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39532" y="4106333"/>
              <a:ext cx="702733" cy="6942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22132" y="4292600"/>
              <a:ext cx="1193800" cy="46566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4533" y="1388532"/>
              <a:ext cx="1109133" cy="5080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97333" y="914399"/>
              <a:ext cx="711200" cy="70273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80867" y="1024467"/>
              <a:ext cx="491066" cy="482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80867" y="1752600"/>
              <a:ext cx="592666" cy="2540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378860" y="2810662"/>
              <a:ext cx="526415" cy="504190"/>
            </a:xfrm>
            <a:custGeom>
              <a:avLst/>
              <a:gdLst/>
              <a:ahLst/>
              <a:cxnLst/>
              <a:rect l="l" t="t" r="r" b="b"/>
              <a:pathLst>
                <a:path w="526414" h="504189">
                  <a:moveTo>
                    <a:pt x="0" y="0"/>
                  </a:moveTo>
                  <a:lnTo>
                    <a:pt x="0" y="131602"/>
                  </a:lnTo>
                  <a:lnTo>
                    <a:pt x="3329" y="167266"/>
                  </a:lnTo>
                  <a:lnTo>
                    <a:pt x="29004" y="235313"/>
                  </a:lnTo>
                  <a:lnTo>
                    <a:pt x="50708" y="267199"/>
                  </a:lnTo>
                  <a:lnTo>
                    <a:pt x="77896" y="297326"/>
                  </a:lnTo>
                  <a:lnTo>
                    <a:pt x="110246" y="325448"/>
                  </a:lnTo>
                  <a:lnTo>
                    <a:pt x="147438" y="351314"/>
                  </a:lnTo>
                  <a:lnTo>
                    <a:pt x="189152" y="374675"/>
                  </a:lnTo>
                  <a:lnTo>
                    <a:pt x="235067" y="395284"/>
                  </a:lnTo>
                  <a:lnTo>
                    <a:pt x="284861" y="412889"/>
                  </a:lnTo>
                  <a:lnTo>
                    <a:pt x="338215" y="427244"/>
                  </a:lnTo>
                  <a:lnTo>
                    <a:pt x="394807" y="438099"/>
                  </a:lnTo>
                  <a:lnTo>
                    <a:pt x="394807" y="503900"/>
                  </a:lnTo>
                  <a:lnTo>
                    <a:pt x="526409" y="382350"/>
                  </a:lnTo>
                  <a:lnTo>
                    <a:pt x="394807" y="240695"/>
                  </a:lnTo>
                  <a:lnTo>
                    <a:pt x="394807" y="306496"/>
                  </a:lnTo>
                  <a:lnTo>
                    <a:pt x="338214" y="295642"/>
                  </a:lnTo>
                  <a:lnTo>
                    <a:pt x="284861" y="281287"/>
                  </a:lnTo>
                  <a:lnTo>
                    <a:pt x="235066" y="263681"/>
                  </a:lnTo>
                  <a:lnTo>
                    <a:pt x="189152" y="243073"/>
                  </a:lnTo>
                  <a:lnTo>
                    <a:pt x="147438" y="219711"/>
                  </a:lnTo>
                  <a:lnTo>
                    <a:pt x="110246" y="193845"/>
                  </a:lnTo>
                  <a:lnTo>
                    <a:pt x="77895" y="165724"/>
                  </a:lnTo>
                  <a:lnTo>
                    <a:pt x="50708" y="135596"/>
                  </a:lnTo>
                  <a:lnTo>
                    <a:pt x="29004" y="103711"/>
                  </a:lnTo>
                  <a:lnTo>
                    <a:pt x="3329" y="35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378868" y="2494113"/>
              <a:ext cx="526415" cy="382905"/>
            </a:xfrm>
            <a:custGeom>
              <a:avLst/>
              <a:gdLst/>
              <a:ahLst/>
              <a:cxnLst/>
              <a:rect l="l" t="t" r="r" b="b"/>
              <a:pathLst>
                <a:path w="526414" h="382905">
                  <a:moveTo>
                    <a:pt x="526402" y="0"/>
                  </a:moveTo>
                  <a:lnTo>
                    <a:pt x="471388" y="1733"/>
                  </a:lnTo>
                  <a:lnTo>
                    <a:pt x="416976" y="6915"/>
                  </a:lnTo>
                  <a:lnTo>
                    <a:pt x="357663" y="16672"/>
                  </a:lnTo>
                  <a:lnTo>
                    <a:pt x="301802" y="30180"/>
                  </a:lnTo>
                  <a:lnTo>
                    <a:pt x="249697" y="47158"/>
                  </a:lnTo>
                  <a:lnTo>
                    <a:pt x="201654" y="67324"/>
                  </a:lnTo>
                  <a:lnTo>
                    <a:pt x="157975" y="90396"/>
                  </a:lnTo>
                  <a:lnTo>
                    <a:pt x="118965" y="116093"/>
                  </a:lnTo>
                  <a:lnTo>
                    <a:pt x="84929" y="144132"/>
                  </a:lnTo>
                  <a:lnTo>
                    <a:pt x="56171" y="174233"/>
                  </a:lnTo>
                  <a:lnTo>
                    <a:pt x="32994" y="206114"/>
                  </a:lnTo>
                  <a:lnTo>
                    <a:pt x="4605" y="274086"/>
                  </a:lnTo>
                  <a:lnTo>
                    <a:pt x="0" y="309615"/>
                  </a:lnTo>
                  <a:lnTo>
                    <a:pt x="2193" y="345797"/>
                  </a:lnTo>
                  <a:lnTo>
                    <a:pt x="11491" y="382350"/>
                  </a:lnTo>
                  <a:lnTo>
                    <a:pt x="26249" y="349379"/>
                  </a:lnTo>
                  <a:lnTo>
                    <a:pt x="46442" y="318059"/>
                  </a:lnTo>
                  <a:lnTo>
                    <a:pt x="71718" y="288561"/>
                  </a:lnTo>
                  <a:lnTo>
                    <a:pt x="101723" y="261058"/>
                  </a:lnTo>
                  <a:lnTo>
                    <a:pt x="136105" y="235720"/>
                  </a:lnTo>
                  <a:lnTo>
                    <a:pt x="174511" y="212720"/>
                  </a:lnTo>
                  <a:lnTo>
                    <a:pt x="216588" y="192229"/>
                  </a:lnTo>
                  <a:lnTo>
                    <a:pt x="261985" y="174420"/>
                  </a:lnTo>
                  <a:lnTo>
                    <a:pt x="310347" y="159464"/>
                  </a:lnTo>
                  <a:lnTo>
                    <a:pt x="361323" y="147532"/>
                  </a:lnTo>
                  <a:lnTo>
                    <a:pt x="414559" y="138796"/>
                  </a:lnTo>
                  <a:lnTo>
                    <a:pt x="469703" y="133429"/>
                  </a:lnTo>
                  <a:lnTo>
                    <a:pt x="526402" y="131602"/>
                  </a:lnTo>
                  <a:lnTo>
                    <a:pt x="526402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378860" y="2494113"/>
              <a:ext cx="526415" cy="821055"/>
            </a:xfrm>
            <a:custGeom>
              <a:avLst/>
              <a:gdLst/>
              <a:ahLst/>
              <a:cxnLst/>
              <a:rect l="l" t="t" r="r" b="b"/>
              <a:pathLst>
                <a:path w="526414" h="821054">
                  <a:moveTo>
                    <a:pt x="0" y="316548"/>
                  </a:moveTo>
                  <a:lnTo>
                    <a:pt x="13104" y="386866"/>
                  </a:lnTo>
                  <a:lnTo>
                    <a:pt x="50708" y="452145"/>
                  </a:lnTo>
                  <a:lnTo>
                    <a:pt x="77896" y="482272"/>
                  </a:lnTo>
                  <a:lnTo>
                    <a:pt x="110246" y="510394"/>
                  </a:lnTo>
                  <a:lnTo>
                    <a:pt x="147438" y="536260"/>
                  </a:lnTo>
                  <a:lnTo>
                    <a:pt x="189152" y="559621"/>
                  </a:lnTo>
                  <a:lnTo>
                    <a:pt x="235066" y="580229"/>
                  </a:lnTo>
                  <a:lnTo>
                    <a:pt x="284861" y="597835"/>
                  </a:lnTo>
                  <a:lnTo>
                    <a:pt x="338215" y="612190"/>
                  </a:lnTo>
                  <a:lnTo>
                    <a:pt x="394807" y="623045"/>
                  </a:lnTo>
                  <a:lnTo>
                    <a:pt x="394807" y="557244"/>
                  </a:lnTo>
                  <a:lnTo>
                    <a:pt x="526410" y="698898"/>
                  </a:lnTo>
                  <a:lnTo>
                    <a:pt x="394807" y="820449"/>
                  </a:lnTo>
                  <a:lnTo>
                    <a:pt x="394807" y="754647"/>
                  </a:lnTo>
                  <a:lnTo>
                    <a:pt x="338215" y="743793"/>
                  </a:lnTo>
                  <a:lnTo>
                    <a:pt x="284861" y="729438"/>
                  </a:lnTo>
                  <a:lnTo>
                    <a:pt x="235066" y="711832"/>
                  </a:lnTo>
                  <a:lnTo>
                    <a:pt x="189152" y="691224"/>
                  </a:lnTo>
                  <a:lnTo>
                    <a:pt x="147438" y="667862"/>
                  </a:lnTo>
                  <a:lnTo>
                    <a:pt x="110246" y="641996"/>
                  </a:lnTo>
                  <a:lnTo>
                    <a:pt x="77896" y="613875"/>
                  </a:lnTo>
                  <a:lnTo>
                    <a:pt x="50708" y="583747"/>
                  </a:lnTo>
                  <a:lnTo>
                    <a:pt x="29004" y="551862"/>
                  </a:lnTo>
                  <a:lnTo>
                    <a:pt x="3329" y="483815"/>
                  </a:lnTo>
                  <a:lnTo>
                    <a:pt x="0" y="316548"/>
                  </a:lnTo>
                  <a:lnTo>
                    <a:pt x="3088" y="282057"/>
                  </a:lnTo>
                  <a:lnTo>
                    <a:pt x="26836" y="216494"/>
                  </a:lnTo>
                  <a:lnTo>
                    <a:pt x="71870" y="156780"/>
                  </a:lnTo>
                  <a:lnTo>
                    <a:pt x="101566" y="129599"/>
                  </a:lnTo>
                  <a:lnTo>
                    <a:pt x="135620" y="104459"/>
                  </a:lnTo>
                  <a:lnTo>
                    <a:pt x="173712" y="81553"/>
                  </a:lnTo>
                  <a:lnTo>
                    <a:pt x="215519" y="61075"/>
                  </a:lnTo>
                  <a:lnTo>
                    <a:pt x="260720" y="43218"/>
                  </a:lnTo>
                  <a:lnTo>
                    <a:pt x="308996" y="28174"/>
                  </a:lnTo>
                  <a:lnTo>
                    <a:pt x="360023" y="16137"/>
                  </a:lnTo>
                  <a:lnTo>
                    <a:pt x="413482" y="7301"/>
                  </a:lnTo>
                  <a:lnTo>
                    <a:pt x="469051" y="1857"/>
                  </a:lnTo>
                  <a:lnTo>
                    <a:pt x="526410" y="0"/>
                  </a:lnTo>
                  <a:lnTo>
                    <a:pt x="526410" y="131602"/>
                  </a:lnTo>
                  <a:lnTo>
                    <a:pt x="469710" y="133429"/>
                  </a:lnTo>
                  <a:lnTo>
                    <a:pt x="414566" y="138796"/>
                  </a:lnTo>
                  <a:lnTo>
                    <a:pt x="361330" y="147532"/>
                  </a:lnTo>
                  <a:lnTo>
                    <a:pt x="310354" y="159463"/>
                  </a:lnTo>
                  <a:lnTo>
                    <a:pt x="261992" y="174420"/>
                  </a:lnTo>
                  <a:lnTo>
                    <a:pt x="216596" y="192229"/>
                  </a:lnTo>
                  <a:lnTo>
                    <a:pt x="174519" y="212720"/>
                  </a:lnTo>
                  <a:lnTo>
                    <a:pt x="136112" y="235720"/>
                  </a:lnTo>
                  <a:lnTo>
                    <a:pt x="101731" y="261057"/>
                  </a:lnTo>
                  <a:lnTo>
                    <a:pt x="71725" y="288561"/>
                  </a:lnTo>
                  <a:lnTo>
                    <a:pt x="46450" y="318059"/>
                  </a:lnTo>
                  <a:lnTo>
                    <a:pt x="26257" y="349379"/>
                  </a:lnTo>
                  <a:lnTo>
                    <a:pt x="11498" y="382349"/>
                  </a:lnTo>
                </a:path>
              </a:pathLst>
            </a:custGeom>
            <a:ln w="254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06601" y="2715275"/>
              <a:ext cx="556895" cy="356870"/>
            </a:xfrm>
            <a:custGeom>
              <a:avLst/>
              <a:gdLst/>
              <a:ahLst/>
              <a:cxnLst/>
              <a:rect l="l" t="t" r="r" b="b"/>
              <a:pathLst>
                <a:path w="556895" h="356869">
                  <a:moveTo>
                    <a:pt x="121695" y="0"/>
                  </a:moveTo>
                  <a:lnTo>
                    <a:pt x="0" y="138809"/>
                  </a:lnTo>
                  <a:lnTo>
                    <a:pt x="148188" y="268197"/>
                  </a:lnTo>
                  <a:lnTo>
                    <a:pt x="141565" y="201147"/>
                  </a:lnTo>
                  <a:lnTo>
                    <a:pt x="203947" y="205030"/>
                  </a:lnTo>
                  <a:lnTo>
                    <a:pt x="263125" y="212694"/>
                  </a:lnTo>
                  <a:lnTo>
                    <a:pt x="318604" y="223951"/>
                  </a:lnTo>
                  <a:lnTo>
                    <a:pt x="369885" y="238610"/>
                  </a:lnTo>
                  <a:lnTo>
                    <a:pt x="416475" y="256480"/>
                  </a:lnTo>
                  <a:lnTo>
                    <a:pt x="457876" y="277372"/>
                  </a:lnTo>
                  <a:lnTo>
                    <a:pt x="493592" y="301094"/>
                  </a:lnTo>
                  <a:lnTo>
                    <a:pt x="523127" y="327457"/>
                  </a:lnTo>
                  <a:lnTo>
                    <a:pt x="545985" y="356270"/>
                  </a:lnTo>
                  <a:lnTo>
                    <a:pt x="555445" y="321854"/>
                  </a:lnTo>
                  <a:lnTo>
                    <a:pt x="549659" y="256398"/>
                  </a:lnTo>
                  <a:lnTo>
                    <a:pt x="513540" y="197249"/>
                  </a:lnTo>
                  <a:lnTo>
                    <a:pt x="485084" y="170716"/>
                  </a:lnTo>
                  <a:lnTo>
                    <a:pt x="450218" y="146573"/>
                  </a:lnTo>
                  <a:lnTo>
                    <a:pt x="409334" y="125089"/>
                  </a:lnTo>
                  <a:lnTo>
                    <a:pt x="362821" y="106536"/>
                  </a:lnTo>
                  <a:lnTo>
                    <a:pt x="311073" y="91185"/>
                  </a:lnTo>
                  <a:lnTo>
                    <a:pt x="254479" y="79306"/>
                  </a:lnTo>
                  <a:lnTo>
                    <a:pt x="193430" y="71170"/>
                  </a:lnTo>
                  <a:lnTo>
                    <a:pt x="128319" y="67048"/>
                  </a:lnTo>
                  <a:lnTo>
                    <a:pt x="12169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53078" y="3002820"/>
              <a:ext cx="523240" cy="455930"/>
            </a:xfrm>
            <a:custGeom>
              <a:avLst/>
              <a:gdLst/>
              <a:ahLst/>
              <a:cxnLst/>
              <a:rect l="l" t="t" r="r" b="b"/>
              <a:pathLst>
                <a:path w="523240" h="455929">
                  <a:moveTo>
                    <a:pt x="509845" y="0"/>
                  </a:moveTo>
                  <a:lnTo>
                    <a:pt x="501766" y="63026"/>
                  </a:lnTo>
                  <a:lnTo>
                    <a:pt x="467001" y="123584"/>
                  </a:lnTo>
                  <a:lnTo>
                    <a:pt x="440568" y="152334"/>
                  </a:lnTo>
                  <a:lnTo>
                    <a:pt x="408610" y="179743"/>
                  </a:lnTo>
                  <a:lnTo>
                    <a:pt x="371512" y="205569"/>
                  </a:lnTo>
                  <a:lnTo>
                    <a:pt x="329655" y="229572"/>
                  </a:lnTo>
                  <a:lnTo>
                    <a:pt x="283421" y="251508"/>
                  </a:lnTo>
                  <a:lnTo>
                    <a:pt x="233194" y="271138"/>
                  </a:lnTo>
                  <a:lnTo>
                    <a:pt x="179356" y="288219"/>
                  </a:lnTo>
                  <a:lnTo>
                    <a:pt x="122289" y="302510"/>
                  </a:lnTo>
                  <a:lnTo>
                    <a:pt x="62376" y="313770"/>
                  </a:lnTo>
                  <a:lnTo>
                    <a:pt x="0" y="321758"/>
                  </a:lnTo>
                  <a:lnTo>
                    <a:pt x="13246" y="455856"/>
                  </a:lnTo>
                  <a:lnTo>
                    <a:pt x="75622" y="447868"/>
                  </a:lnTo>
                  <a:lnTo>
                    <a:pt x="135535" y="436608"/>
                  </a:lnTo>
                  <a:lnTo>
                    <a:pt x="192602" y="422317"/>
                  </a:lnTo>
                  <a:lnTo>
                    <a:pt x="246440" y="405236"/>
                  </a:lnTo>
                  <a:lnTo>
                    <a:pt x="296667" y="385606"/>
                  </a:lnTo>
                  <a:lnTo>
                    <a:pt x="342901" y="363670"/>
                  </a:lnTo>
                  <a:lnTo>
                    <a:pt x="384758" y="339668"/>
                  </a:lnTo>
                  <a:lnTo>
                    <a:pt x="421857" y="313842"/>
                  </a:lnTo>
                  <a:lnTo>
                    <a:pt x="453814" y="286433"/>
                  </a:lnTo>
                  <a:lnTo>
                    <a:pt x="480247" y="257683"/>
                  </a:lnTo>
                  <a:lnTo>
                    <a:pt x="515012" y="197125"/>
                  </a:lnTo>
                  <a:lnTo>
                    <a:pt x="523091" y="134099"/>
                  </a:lnTo>
                  <a:lnTo>
                    <a:pt x="509845" y="0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06602" y="2715274"/>
              <a:ext cx="569595" cy="743585"/>
            </a:xfrm>
            <a:custGeom>
              <a:avLst/>
              <a:gdLst/>
              <a:ahLst/>
              <a:cxnLst/>
              <a:rect l="l" t="t" r="r" b="b"/>
              <a:pathLst>
                <a:path w="569595" h="743585">
                  <a:moveTo>
                    <a:pt x="545985" y="356270"/>
                  </a:moveTo>
                  <a:lnTo>
                    <a:pt x="493591" y="301094"/>
                  </a:lnTo>
                  <a:lnTo>
                    <a:pt x="457875" y="277372"/>
                  </a:lnTo>
                  <a:lnTo>
                    <a:pt x="416474" y="256480"/>
                  </a:lnTo>
                  <a:lnTo>
                    <a:pt x="369885" y="238610"/>
                  </a:lnTo>
                  <a:lnTo>
                    <a:pt x="318603" y="223951"/>
                  </a:lnTo>
                  <a:lnTo>
                    <a:pt x="263125" y="212695"/>
                  </a:lnTo>
                  <a:lnTo>
                    <a:pt x="203947" y="205030"/>
                  </a:lnTo>
                  <a:lnTo>
                    <a:pt x="141565" y="201147"/>
                  </a:lnTo>
                  <a:lnTo>
                    <a:pt x="148188" y="268197"/>
                  </a:lnTo>
                  <a:lnTo>
                    <a:pt x="0" y="138810"/>
                  </a:lnTo>
                  <a:lnTo>
                    <a:pt x="121695" y="0"/>
                  </a:lnTo>
                  <a:lnTo>
                    <a:pt x="128318" y="67049"/>
                  </a:lnTo>
                  <a:lnTo>
                    <a:pt x="192076" y="71055"/>
                  </a:lnTo>
                  <a:lnTo>
                    <a:pt x="252218" y="78967"/>
                  </a:lnTo>
                  <a:lnTo>
                    <a:pt x="308293" y="90551"/>
                  </a:lnTo>
                  <a:lnTo>
                    <a:pt x="359849" y="105576"/>
                  </a:lnTo>
                  <a:lnTo>
                    <a:pt x="406436" y="123808"/>
                  </a:lnTo>
                  <a:lnTo>
                    <a:pt x="447602" y="145016"/>
                  </a:lnTo>
                  <a:lnTo>
                    <a:pt x="482896" y="168967"/>
                  </a:lnTo>
                  <a:lnTo>
                    <a:pt x="511866" y="195428"/>
                  </a:lnTo>
                  <a:lnTo>
                    <a:pt x="549030" y="254950"/>
                  </a:lnTo>
                  <a:lnTo>
                    <a:pt x="569568" y="421645"/>
                  </a:lnTo>
                  <a:lnTo>
                    <a:pt x="569055" y="453345"/>
                  </a:lnTo>
                  <a:lnTo>
                    <a:pt x="547251" y="515379"/>
                  </a:lnTo>
                  <a:lnTo>
                    <a:pt x="500290" y="573979"/>
                  </a:lnTo>
                  <a:lnTo>
                    <a:pt x="468333" y="601388"/>
                  </a:lnTo>
                  <a:lnTo>
                    <a:pt x="431235" y="627214"/>
                  </a:lnTo>
                  <a:lnTo>
                    <a:pt x="389377" y="651216"/>
                  </a:lnTo>
                  <a:lnTo>
                    <a:pt x="343144" y="673152"/>
                  </a:lnTo>
                  <a:lnTo>
                    <a:pt x="292916" y="692782"/>
                  </a:lnTo>
                  <a:lnTo>
                    <a:pt x="239078" y="709863"/>
                  </a:lnTo>
                  <a:lnTo>
                    <a:pt x="182011" y="724154"/>
                  </a:lnTo>
                  <a:lnTo>
                    <a:pt x="122098" y="735414"/>
                  </a:lnTo>
                  <a:lnTo>
                    <a:pt x="59722" y="743402"/>
                  </a:lnTo>
                  <a:lnTo>
                    <a:pt x="46475" y="609303"/>
                  </a:lnTo>
                  <a:lnTo>
                    <a:pt x="108852" y="601316"/>
                  </a:lnTo>
                  <a:lnTo>
                    <a:pt x="168765" y="590056"/>
                  </a:lnTo>
                  <a:lnTo>
                    <a:pt x="225832" y="575764"/>
                  </a:lnTo>
                  <a:lnTo>
                    <a:pt x="279670" y="558683"/>
                  </a:lnTo>
                  <a:lnTo>
                    <a:pt x="329897" y="539054"/>
                  </a:lnTo>
                  <a:lnTo>
                    <a:pt x="376131" y="517117"/>
                  </a:lnTo>
                  <a:lnTo>
                    <a:pt x="417988" y="493115"/>
                  </a:lnTo>
                  <a:lnTo>
                    <a:pt x="455087" y="467289"/>
                  </a:lnTo>
                  <a:lnTo>
                    <a:pt x="487044" y="439880"/>
                  </a:lnTo>
                  <a:lnTo>
                    <a:pt x="513477" y="411130"/>
                  </a:lnTo>
                  <a:lnTo>
                    <a:pt x="548242" y="350572"/>
                  </a:lnTo>
                  <a:lnTo>
                    <a:pt x="555809" y="319247"/>
                  </a:lnTo>
                  <a:lnTo>
                    <a:pt x="556321" y="287546"/>
                  </a:lnTo>
                </a:path>
              </a:pathLst>
            </a:custGeom>
            <a:ln w="253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2400" y="3970866"/>
              <a:ext cx="2870200" cy="46566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1866" y="3970866"/>
              <a:ext cx="2404532" cy="52493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2079" y="3996773"/>
              <a:ext cx="2770908" cy="3652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02079" y="3996773"/>
              <a:ext cx="2771140" cy="365760"/>
            </a:xfrm>
            <a:custGeom>
              <a:avLst/>
              <a:gdLst/>
              <a:ahLst/>
              <a:cxnLst/>
              <a:rect l="l" t="t" r="r" b="b"/>
              <a:pathLst>
                <a:path w="2771140" h="365760">
                  <a:moveTo>
                    <a:pt x="0" y="0"/>
                  </a:moveTo>
                  <a:lnTo>
                    <a:pt x="2588291" y="0"/>
                  </a:lnTo>
                  <a:lnTo>
                    <a:pt x="2770909" y="182621"/>
                  </a:lnTo>
                  <a:lnTo>
                    <a:pt x="2588291" y="365240"/>
                  </a:lnTo>
                  <a:lnTo>
                    <a:pt x="0" y="3652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3933" y="4538133"/>
              <a:ext cx="2887132" cy="5334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1733" y="3953932"/>
              <a:ext cx="389466" cy="4826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6333" y="3970867"/>
              <a:ext cx="440266" cy="5080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4341" y="3982031"/>
              <a:ext cx="285031" cy="38485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74341" y="3982031"/>
              <a:ext cx="285115" cy="385445"/>
            </a:xfrm>
            <a:custGeom>
              <a:avLst/>
              <a:gdLst/>
              <a:ahLst/>
              <a:cxnLst/>
              <a:rect l="l" t="t" r="r" b="b"/>
              <a:pathLst>
                <a:path w="285115" h="385445">
                  <a:moveTo>
                    <a:pt x="0" y="0"/>
                  </a:moveTo>
                  <a:lnTo>
                    <a:pt x="285032" y="0"/>
                  </a:lnTo>
                  <a:lnTo>
                    <a:pt x="285032" y="384853"/>
                  </a:lnTo>
                  <a:lnTo>
                    <a:pt x="0" y="384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39508" y="3810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9508" y="3810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19101" y="43796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19101" y="43796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3120" y="49435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3120" y="49435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2466" y="4487333"/>
              <a:ext cx="474133" cy="56726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933" y="3403599"/>
              <a:ext cx="2887132" cy="55033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3403599"/>
              <a:ext cx="474133" cy="550333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396601" y="2070099"/>
            <a:ext cx="3308985" cy="281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709" indent="-374015">
              <a:lnSpc>
                <a:spcPct val="100000"/>
              </a:lnSpc>
              <a:spcBef>
                <a:spcPts val="100"/>
              </a:spcBef>
              <a:buAutoNum type="arabicPlain" startAt="3"/>
              <a:tabLst>
                <a:tab pos="473709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0"/>
              </a:spcBef>
              <a:buAutoNum type="arabicPlain" startAt="3"/>
            </a:pPr>
            <a:endParaRPr sz="1600">
              <a:latin typeface="Times New Roman"/>
              <a:cs typeface="Times New Roman"/>
            </a:endParaRPr>
          </a:p>
          <a:p>
            <a:pPr marL="556260" indent="-457834">
              <a:lnSpc>
                <a:spcPct val="100000"/>
              </a:lnSpc>
              <a:buAutoNum type="arabicPlain" startAt="3"/>
              <a:tabLst>
                <a:tab pos="556260" algn="l"/>
              </a:tabLst>
            </a:pPr>
            <a:r>
              <a:rPr sz="3600" b="1" spc="-15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3600" b="1" spc="-209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3600" b="1" spc="-97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15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3600" baseline="115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0"/>
              </a:spcBef>
              <a:buAutoNum type="arabicPlain" startAt="3"/>
            </a:pPr>
            <a:endParaRPr sz="2400">
              <a:latin typeface="Times New Roman"/>
              <a:cs typeface="Times New Roman"/>
            </a:endParaRPr>
          </a:p>
          <a:p>
            <a:pPr marL="365125" indent="-273050">
              <a:lnSpc>
                <a:spcPct val="100000"/>
              </a:lnSpc>
              <a:buAutoNum type="arabicPlain" startAt="3"/>
              <a:tabLst>
                <a:tab pos="365125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75"/>
              </a:spcBef>
              <a:buAutoNum type="arabicPlain" startAt="3"/>
            </a:pPr>
            <a:endParaRPr sz="1600">
              <a:latin typeface="Times New Roman"/>
              <a:cs typeface="Times New Roman"/>
            </a:endParaRPr>
          </a:p>
          <a:p>
            <a:pPr marL="309880" indent="-241300">
              <a:lnSpc>
                <a:spcPct val="100000"/>
              </a:lnSpc>
              <a:buFont typeface="Calibri"/>
              <a:buAutoNum type="arabicPlain" startAt="3"/>
              <a:tabLst>
                <a:tab pos="309880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buAutoNum type="arabicPlain" startAt="3"/>
            </a:pPr>
            <a:endParaRPr sz="1600">
              <a:latin typeface="Times New Roman"/>
              <a:cs typeface="Times New Roman"/>
            </a:endParaRPr>
          </a:p>
          <a:p>
            <a:pPr marL="262890" indent="-212090">
              <a:lnSpc>
                <a:spcPct val="100000"/>
              </a:lnSpc>
              <a:buSzPct val="106666"/>
              <a:buFont typeface="Calibri"/>
              <a:buAutoNum type="arabicPlain" startAt="3"/>
              <a:tabLst>
                <a:tab pos="262890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92395" y="635591"/>
            <a:ext cx="8479155" cy="2806700"/>
            <a:chOff x="392395" y="635591"/>
            <a:chExt cx="8479155" cy="2806700"/>
          </a:xfrm>
        </p:grpSpPr>
        <p:sp>
          <p:nvSpPr>
            <p:cNvPr id="77" name="object 77"/>
            <p:cNvSpPr/>
            <p:nvPr/>
          </p:nvSpPr>
          <p:spPr>
            <a:xfrm>
              <a:off x="405095" y="3267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05095" y="3267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14400" y="667341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993139" y="148166"/>
            <a:ext cx="39770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EDA</a:t>
            </a:r>
            <a:r>
              <a:rPr spc="-17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10" dirty="0"/>
              <a:t>Visualization</a:t>
            </a: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49463" y="774699"/>
            <a:ext cx="213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Housing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Set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1400" y="986911"/>
            <a:ext cx="230504" cy="187325"/>
            <a:chOff x="431400" y="986911"/>
            <a:chExt cx="230504" cy="187325"/>
          </a:xfrm>
        </p:grpSpPr>
        <p:sp>
          <p:nvSpPr>
            <p:cNvPr id="4" name="object 4"/>
            <p:cNvSpPr/>
            <p:nvPr/>
          </p:nvSpPr>
          <p:spPr>
            <a:xfrm>
              <a:off x="444100" y="9996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4100" y="9996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3933" y="1100666"/>
            <a:ext cx="8780145" cy="4368800"/>
            <a:chOff x="143933" y="1100666"/>
            <a:chExt cx="8780145" cy="43688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933" y="3581400"/>
              <a:ext cx="5477933" cy="18880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33" y="1117600"/>
              <a:ext cx="2887132" cy="5926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4869" y="159796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869" y="159796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100" y="20952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4100" y="20952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5818" y="26669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5818" y="26669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33" y="1100666"/>
              <a:ext cx="474133" cy="5926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93620" y="1231899"/>
            <a:ext cx="1783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5466" y="2167466"/>
            <a:ext cx="2895600" cy="601345"/>
            <a:chOff x="135466" y="2167466"/>
            <a:chExt cx="2895600" cy="60134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66" y="2184399"/>
              <a:ext cx="2895600" cy="5842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266" y="2167466"/>
              <a:ext cx="465666" cy="59266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83978" y="2298699"/>
            <a:ext cx="17176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6715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933" y="1676399"/>
            <a:ext cx="2887132" cy="55033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92143" y="1756832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6333" y="1659466"/>
            <a:ext cx="474133" cy="55033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69900" y="17398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133" y="2793999"/>
            <a:ext cx="4030345" cy="2552700"/>
            <a:chOff x="93133" y="2793999"/>
            <a:chExt cx="4030345" cy="25527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400" y="4199466"/>
              <a:ext cx="2870200" cy="4656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866" y="4199466"/>
              <a:ext cx="2404532" cy="5249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079" y="4225373"/>
              <a:ext cx="2770908" cy="36524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02079" y="4225373"/>
              <a:ext cx="2771140" cy="365760"/>
            </a:xfrm>
            <a:custGeom>
              <a:avLst/>
              <a:gdLst/>
              <a:ahLst/>
              <a:cxnLst/>
              <a:rect l="l" t="t" r="r" b="b"/>
              <a:pathLst>
                <a:path w="2771140" h="365760">
                  <a:moveTo>
                    <a:pt x="0" y="0"/>
                  </a:moveTo>
                  <a:lnTo>
                    <a:pt x="2588291" y="0"/>
                  </a:lnTo>
                  <a:lnTo>
                    <a:pt x="2770909" y="182621"/>
                  </a:lnTo>
                  <a:lnTo>
                    <a:pt x="2588291" y="365240"/>
                  </a:lnTo>
                  <a:lnTo>
                    <a:pt x="0" y="3652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933" y="4766732"/>
              <a:ext cx="2887132" cy="5333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733" y="4182532"/>
              <a:ext cx="389466" cy="4826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333" y="4199467"/>
              <a:ext cx="440266" cy="5080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4340" y="4210631"/>
              <a:ext cx="285031" cy="38485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4341" y="4210631"/>
              <a:ext cx="285115" cy="385445"/>
            </a:xfrm>
            <a:custGeom>
              <a:avLst/>
              <a:gdLst/>
              <a:ahLst/>
              <a:cxnLst/>
              <a:rect l="l" t="t" r="r" b="b"/>
              <a:pathLst>
                <a:path w="285115" h="385445">
                  <a:moveTo>
                    <a:pt x="0" y="0"/>
                  </a:moveTo>
                  <a:lnTo>
                    <a:pt x="285032" y="0"/>
                  </a:lnTo>
                  <a:lnTo>
                    <a:pt x="285032" y="384853"/>
                  </a:lnTo>
                  <a:lnTo>
                    <a:pt x="0" y="3848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39508" y="40386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9508" y="40386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9101" y="46082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101" y="460820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3120" y="5172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3120" y="5172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2466" y="4715933"/>
              <a:ext cx="474133" cy="56726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57200" y="32004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7200" y="32004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400" y="2794000"/>
              <a:ext cx="2870200" cy="4656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5800" y="2793999"/>
              <a:ext cx="2065867" cy="52493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02079" y="2819399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2586245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2586245" y="369332"/>
                  </a:lnTo>
                  <a:lnTo>
                    <a:pt x="2770908" y="184668"/>
                  </a:lnTo>
                  <a:lnTo>
                    <a:pt x="258624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079" y="2819399"/>
              <a:ext cx="2771140" cy="369570"/>
            </a:xfrm>
            <a:custGeom>
              <a:avLst/>
              <a:gdLst/>
              <a:ahLst/>
              <a:cxnLst/>
              <a:rect l="l" t="t" r="r" b="b"/>
              <a:pathLst>
                <a:path w="2771140" h="369569">
                  <a:moveTo>
                    <a:pt x="0" y="0"/>
                  </a:moveTo>
                  <a:lnTo>
                    <a:pt x="2586245" y="0"/>
                  </a:lnTo>
                  <a:lnTo>
                    <a:pt x="2770909" y="184668"/>
                  </a:lnTo>
                  <a:lnTo>
                    <a:pt x="2586245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0200" y="2794000"/>
              <a:ext cx="423333" cy="46566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733" y="2793999"/>
              <a:ext cx="440266" cy="5080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2701" y="2819399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318117" y="0"/>
                  </a:moveTo>
                  <a:lnTo>
                    <a:pt x="0" y="0"/>
                  </a:lnTo>
                  <a:lnTo>
                    <a:pt x="0" y="369332"/>
                  </a:lnTo>
                  <a:lnTo>
                    <a:pt x="318117" y="369332"/>
                  </a:lnTo>
                  <a:lnTo>
                    <a:pt x="3181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2701" y="2819399"/>
              <a:ext cx="318135" cy="369570"/>
            </a:xfrm>
            <a:custGeom>
              <a:avLst/>
              <a:gdLst/>
              <a:ahLst/>
              <a:cxnLst/>
              <a:rect l="l" t="t" r="r" b="b"/>
              <a:pathLst>
                <a:path w="318134" h="369569">
                  <a:moveTo>
                    <a:pt x="0" y="0"/>
                  </a:moveTo>
                  <a:lnTo>
                    <a:pt x="318118" y="0"/>
                  </a:lnTo>
                  <a:lnTo>
                    <a:pt x="318118" y="369333"/>
                  </a:lnTo>
                  <a:lnTo>
                    <a:pt x="0" y="36933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7D6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33" y="3310466"/>
              <a:ext cx="4030132" cy="87206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1066" y="3420532"/>
              <a:ext cx="3090332" cy="6858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866" y="3335866"/>
              <a:ext cx="728133" cy="872066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399741" y="2857499"/>
            <a:ext cx="2997835" cy="225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  <a:tabLst>
                <a:tab pos="45085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2400" baseline="1736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600">
              <a:latin typeface="Times New Roman"/>
              <a:cs typeface="Times New Roman"/>
            </a:endParaRPr>
          </a:p>
          <a:p>
            <a:pPr marL="283210" indent="-245110">
              <a:lnSpc>
                <a:spcPct val="100000"/>
              </a:lnSpc>
              <a:buSzPct val="116666"/>
              <a:buFont typeface="Times New Roman"/>
              <a:buAutoNum type="arabicPlain" startAt="5"/>
              <a:tabLst>
                <a:tab pos="283210" algn="l"/>
              </a:tabLst>
            </a:pPr>
            <a:r>
              <a:rPr sz="3600" b="1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sz="3600" b="1" spc="-150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spc="-15" baseline="1157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3600" baseline="1157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5"/>
              </a:spcBef>
              <a:buAutoNum type="arabicPlain" startAt="5"/>
            </a:pPr>
            <a:endParaRPr sz="2400">
              <a:latin typeface="Times New Roman"/>
              <a:cs typeface="Times New Roman"/>
            </a:endParaRPr>
          </a:p>
          <a:p>
            <a:pPr marL="306705" indent="-241300">
              <a:lnSpc>
                <a:spcPct val="100000"/>
              </a:lnSpc>
              <a:buFont typeface="Calibri"/>
              <a:buAutoNum type="arabicPlain" startAt="5"/>
              <a:tabLst>
                <a:tab pos="306705" algn="l"/>
              </a:tabLst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buAutoNum type="arabicPlain" startAt="5"/>
            </a:pPr>
            <a:endParaRPr sz="1600">
              <a:latin typeface="Times New Roman"/>
              <a:cs typeface="Times New Roman"/>
            </a:endParaRPr>
          </a:p>
          <a:p>
            <a:pPr marL="259715" indent="-212090">
              <a:lnSpc>
                <a:spcPct val="100000"/>
              </a:lnSpc>
              <a:buSzPct val="106666"/>
              <a:buFont typeface="Calibri"/>
              <a:buAutoNum type="arabicPlain" startAt="5"/>
              <a:tabLst>
                <a:tab pos="259715" algn="l"/>
              </a:tabLst>
            </a:pP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648200" y="3505200"/>
            <a:ext cx="3371850" cy="462280"/>
          </a:xfrm>
          <a:custGeom>
            <a:avLst/>
            <a:gdLst/>
            <a:ahLst/>
            <a:cxnLst/>
            <a:rect l="l" t="t" r="r" b="b"/>
            <a:pathLst>
              <a:path w="3371850" h="462279">
                <a:moveTo>
                  <a:pt x="3371697" y="0"/>
                </a:moveTo>
                <a:lnTo>
                  <a:pt x="0" y="0"/>
                </a:lnTo>
                <a:lnTo>
                  <a:pt x="0" y="461665"/>
                </a:lnTo>
                <a:lnTo>
                  <a:pt x="3371697" y="461665"/>
                </a:lnTo>
                <a:lnTo>
                  <a:pt x="33716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726940" y="3517899"/>
            <a:ext cx="2451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Merge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14400" y="667341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993139" y="148166"/>
            <a:ext cx="3596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Feature</a:t>
            </a:r>
            <a:r>
              <a:rPr spc="-114" dirty="0"/>
              <a:t> </a:t>
            </a:r>
            <a:r>
              <a:rPr spc="-10" dirty="0"/>
              <a:t>Engineering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78739" y="5659970"/>
            <a:ext cx="9100185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Feature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Engineering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process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domain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knowledge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extract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features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from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raw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via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mining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techniques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10" dirty="0">
                <a:latin typeface="Calibri"/>
                <a:cs typeface="Calibri"/>
              </a:rPr>
              <a:t>Extracting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64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dirty="0">
                <a:latin typeface="Calibri"/>
                <a:cs typeface="Calibri"/>
              </a:rPr>
              <a:t>Combining</a:t>
            </a:r>
            <a:r>
              <a:rPr sz="1400" spc="-7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ts val="1675"/>
              </a:lnSpc>
              <a:buFont typeface="Arial MT"/>
              <a:buChar char="•"/>
              <a:tabLst>
                <a:tab pos="297815" algn="l"/>
              </a:tabLst>
            </a:pPr>
            <a:r>
              <a:rPr sz="1400" spc="-20" dirty="0">
                <a:latin typeface="Calibri"/>
                <a:cs typeface="Calibri"/>
              </a:rPr>
              <a:t>Transforming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Information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2" name="object 6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48000" y="1202267"/>
            <a:ext cx="6019800" cy="207433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933" y="872066"/>
            <a:ext cx="8422640" cy="5547995"/>
            <a:chOff x="143933" y="872066"/>
            <a:chExt cx="8422640" cy="5547995"/>
          </a:xfrm>
        </p:grpSpPr>
        <p:sp>
          <p:nvSpPr>
            <p:cNvPr id="3" name="object 3"/>
            <p:cNvSpPr/>
            <p:nvPr/>
          </p:nvSpPr>
          <p:spPr>
            <a:xfrm>
              <a:off x="609600" y="6361043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933" y="889000"/>
              <a:ext cx="2887132" cy="5926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266" y="4351867"/>
              <a:ext cx="2895600" cy="533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4869" y="136936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869" y="136936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1147" y="3429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1147" y="34290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101" y="422500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101" y="4225008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3120" y="4313322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120" y="4313322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33" y="872066"/>
              <a:ext cx="474133" cy="592666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ML</a:t>
            </a:r>
            <a:r>
              <a:rPr spc="-155" dirty="0"/>
              <a:t> </a:t>
            </a:r>
            <a:r>
              <a:rPr dirty="0"/>
              <a:t>Model:</a:t>
            </a:r>
            <a:r>
              <a:rPr spc="30" dirty="0"/>
              <a:t> </a:t>
            </a:r>
            <a:r>
              <a:rPr spc="-20" dirty="0"/>
              <a:t>Creation-</a:t>
            </a:r>
            <a:r>
              <a:rPr spc="-40" dirty="0"/>
              <a:t>Training-</a:t>
            </a:r>
            <a:r>
              <a:rPr spc="-10" dirty="0"/>
              <a:t>Evaluation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431400" y="758311"/>
            <a:ext cx="230504" cy="187325"/>
            <a:chOff x="431400" y="758311"/>
            <a:chExt cx="230504" cy="187325"/>
          </a:xfrm>
        </p:grpSpPr>
        <p:sp>
          <p:nvSpPr>
            <p:cNvPr id="20" name="object 20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3118" y="2425660"/>
            <a:ext cx="230504" cy="187325"/>
            <a:chOff x="423118" y="2425660"/>
            <a:chExt cx="230504" cy="187325"/>
          </a:xfrm>
        </p:grpSpPr>
        <p:sp>
          <p:nvSpPr>
            <p:cNvPr id="23" name="object 23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3620" y="1003299"/>
            <a:ext cx="1783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5466" y="1955800"/>
            <a:ext cx="2895600" cy="2938145"/>
            <a:chOff x="135466" y="1955800"/>
            <a:chExt cx="2895600" cy="293814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00" y="4334932"/>
              <a:ext cx="474133" cy="558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66" y="1955800"/>
              <a:ext cx="2895600" cy="5842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0" y="1972732"/>
              <a:ext cx="474133" cy="55880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78260" y="2070099"/>
            <a:ext cx="17233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933" y="1447799"/>
            <a:ext cx="2887132" cy="55033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92143" y="1528232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6333" y="1430866"/>
            <a:ext cx="474133" cy="55033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69900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533" y="2514600"/>
            <a:ext cx="2895600" cy="56726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814732" y="2603499"/>
            <a:ext cx="1762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7866" y="2531532"/>
            <a:ext cx="465666" cy="55880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57785" y="26119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11666" y="3522133"/>
            <a:ext cx="677545" cy="855344"/>
            <a:chOff x="211666" y="3522133"/>
            <a:chExt cx="677545" cy="855344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666" y="3522133"/>
              <a:ext cx="677333" cy="8551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0933" y="3615267"/>
              <a:ext cx="558800" cy="6858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459821" y="3741588"/>
            <a:ext cx="152400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0"/>
              </a:lnSpc>
            </a:pP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987800" y="643466"/>
            <a:ext cx="4826000" cy="770890"/>
            <a:chOff x="3987800" y="643466"/>
            <a:chExt cx="4826000" cy="770890"/>
          </a:xfrm>
        </p:grpSpPr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87800" y="643466"/>
              <a:ext cx="4826000" cy="7704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13200" y="719666"/>
              <a:ext cx="4775200" cy="66886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8599" y="668017"/>
              <a:ext cx="4724974" cy="6772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038600" y="668017"/>
              <a:ext cx="4725035" cy="677545"/>
            </a:xfrm>
            <a:custGeom>
              <a:avLst/>
              <a:gdLst/>
              <a:ahLst/>
              <a:cxnLst/>
              <a:rect l="l" t="t" r="r" b="b"/>
              <a:pathLst>
                <a:path w="4725034" h="677544">
                  <a:moveTo>
                    <a:pt x="0" y="112874"/>
                  </a:moveTo>
                  <a:lnTo>
                    <a:pt x="8870" y="68938"/>
                  </a:lnTo>
                  <a:lnTo>
                    <a:pt x="33060" y="33060"/>
                  </a:lnTo>
                  <a:lnTo>
                    <a:pt x="68938" y="8870"/>
                  </a:lnTo>
                  <a:lnTo>
                    <a:pt x="112874" y="0"/>
                  </a:lnTo>
                  <a:lnTo>
                    <a:pt x="4612100" y="0"/>
                  </a:lnTo>
                  <a:lnTo>
                    <a:pt x="4656035" y="8870"/>
                  </a:lnTo>
                  <a:lnTo>
                    <a:pt x="4691914" y="33060"/>
                  </a:lnTo>
                  <a:lnTo>
                    <a:pt x="4716103" y="68938"/>
                  </a:lnTo>
                  <a:lnTo>
                    <a:pt x="4724974" y="112874"/>
                  </a:lnTo>
                  <a:lnTo>
                    <a:pt x="4724974" y="564354"/>
                  </a:lnTo>
                  <a:lnTo>
                    <a:pt x="4716103" y="608290"/>
                  </a:lnTo>
                  <a:lnTo>
                    <a:pt x="4691914" y="644168"/>
                  </a:lnTo>
                  <a:lnTo>
                    <a:pt x="4656035" y="668358"/>
                  </a:lnTo>
                  <a:lnTo>
                    <a:pt x="4612100" y="677229"/>
                  </a:lnTo>
                  <a:lnTo>
                    <a:pt x="112874" y="677229"/>
                  </a:lnTo>
                  <a:lnTo>
                    <a:pt x="68938" y="668358"/>
                  </a:lnTo>
                  <a:lnTo>
                    <a:pt x="33060" y="644168"/>
                  </a:lnTo>
                  <a:lnTo>
                    <a:pt x="8870" y="608290"/>
                  </a:lnTo>
                  <a:lnTo>
                    <a:pt x="0" y="564354"/>
                  </a:lnTo>
                  <a:lnTo>
                    <a:pt x="0" y="112874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150400" y="774699"/>
            <a:ext cx="450088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latin typeface="Times New Roman"/>
                <a:cs typeface="Times New Roman"/>
              </a:rPr>
              <a:t>ML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application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AI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that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gives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computers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ability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to </a:t>
            </a:r>
            <a:r>
              <a:rPr sz="1400" dirty="0">
                <a:latin typeface="Times New Roman"/>
                <a:cs typeface="Times New Roman"/>
              </a:rPr>
              <a:t>learn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without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explicitly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programmed.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[Arthur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Samuel]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928533" y="1803400"/>
            <a:ext cx="1490345" cy="1431290"/>
            <a:chOff x="3928533" y="1803400"/>
            <a:chExt cx="1490345" cy="143129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8533" y="1803400"/>
              <a:ext cx="626533" cy="61806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9333" y="2667000"/>
              <a:ext cx="567266" cy="5672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24400" y="2125133"/>
              <a:ext cx="694266" cy="694266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91200" y="2133600"/>
            <a:ext cx="592666" cy="592666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059410" y="2332566"/>
            <a:ext cx="361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imes New Roman"/>
                <a:cs typeface="Times New Roman"/>
              </a:rPr>
              <a:t>Data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37251" y="3221566"/>
            <a:ext cx="636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Program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797551" y="2696632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Output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543214" y="2106796"/>
            <a:ext cx="200660" cy="716915"/>
            <a:chOff x="4543214" y="2106796"/>
            <a:chExt cx="200660" cy="716915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43214" y="2106796"/>
              <a:ext cx="200468" cy="17627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43945" y="2681107"/>
              <a:ext cx="199736" cy="14238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6536266" y="1727199"/>
            <a:ext cx="2590800" cy="1456690"/>
            <a:chOff x="6536266" y="1727199"/>
            <a:chExt cx="2590800" cy="1456690"/>
          </a:xfrm>
        </p:grpSpPr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36266" y="1727199"/>
              <a:ext cx="626533" cy="6265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00532" y="2142066"/>
              <a:ext cx="626533" cy="61806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2932" y="2074333"/>
              <a:ext cx="694266" cy="70273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587066" y="2616200"/>
              <a:ext cx="567266" cy="567266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665415" y="2256366"/>
            <a:ext cx="361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Times New Roman"/>
                <a:cs typeface="Times New Roman"/>
              </a:rPr>
              <a:t>Data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619124" y="2738966"/>
            <a:ext cx="490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587510" y="3111499"/>
            <a:ext cx="5194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Output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484833" y="1713885"/>
            <a:ext cx="0" cy="1913889"/>
          </a:xfrm>
          <a:custGeom>
            <a:avLst/>
            <a:gdLst/>
            <a:ahLst/>
            <a:cxnLst/>
            <a:rect l="l" t="t" r="r" b="b"/>
            <a:pathLst>
              <a:path h="1913889">
                <a:moveTo>
                  <a:pt x="0" y="0"/>
                </a:moveTo>
                <a:lnTo>
                  <a:pt x="1" y="1913846"/>
                </a:lnTo>
              </a:path>
            </a:pathLst>
          </a:custGeom>
          <a:ln w="9525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68674" y="2465614"/>
            <a:ext cx="325755" cy="76200"/>
          </a:xfrm>
          <a:custGeom>
            <a:avLst/>
            <a:gdLst/>
            <a:ahLst/>
            <a:cxnLst/>
            <a:rect l="l" t="t" r="r" b="b"/>
            <a:pathLst>
              <a:path w="325754" h="76200">
                <a:moveTo>
                  <a:pt x="249146" y="0"/>
                </a:moveTo>
                <a:lnTo>
                  <a:pt x="249146" y="76200"/>
                </a:lnTo>
                <a:lnTo>
                  <a:pt x="308411" y="46567"/>
                </a:lnTo>
                <a:lnTo>
                  <a:pt x="261846" y="46567"/>
                </a:lnTo>
                <a:lnTo>
                  <a:pt x="261846" y="29632"/>
                </a:lnTo>
                <a:lnTo>
                  <a:pt x="308411" y="29632"/>
                </a:lnTo>
                <a:lnTo>
                  <a:pt x="249146" y="0"/>
                </a:lnTo>
                <a:close/>
              </a:path>
              <a:path w="325754" h="76200">
                <a:moveTo>
                  <a:pt x="249146" y="29632"/>
                </a:moveTo>
                <a:lnTo>
                  <a:pt x="0" y="29632"/>
                </a:lnTo>
                <a:lnTo>
                  <a:pt x="0" y="46567"/>
                </a:lnTo>
                <a:lnTo>
                  <a:pt x="249146" y="46567"/>
                </a:lnTo>
                <a:lnTo>
                  <a:pt x="249146" y="29632"/>
                </a:lnTo>
                <a:close/>
              </a:path>
              <a:path w="325754" h="76200">
                <a:moveTo>
                  <a:pt x="308411" y="29632"/>
                </a:moveTo>
                <a:lnTo>
                  <a:pt x="261846" y="29632"/>
                </a:lnTo>
                <a:lnTo>
                  <a:pt x="261846" y="46567"/>
                </a:lnTo>
                <a:lnTo>
                  <a:pt x="308411" y="46567"/>
                </a:lnTo>
                <a:lnTo>
                  <a:pt x="325346" y="38100"/>
                </a:lnTo>
                <a:lnTo>
                  <a:pt x="308411" y="296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3325351" y="2035150"/>
            <a:ext cx="5216525" cy="4213860"/>
            <a:chOff x="3325351" y="2035150"/>
            <a:chExt cx="5216525" cy="4213860"/>
          </a:xfrm>
        </p:grpSpPr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9220" y="2035150"/>
              <a:ext cx="200468" cy="17627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49951" y="2609461"/>
              <a:ext cx="199736" cy="1423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21476" y="2758903"/>
              <a:ext cx="407365" cy="16749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121476" y="2758903"/>
              <a:ext cx="407670" cy="167640"/>
            </a:xfrm>
            <a:custGeom>
              <a:avLst/>
              <a:gdLst/>
              <a:ahLst/>
              <a:cxnLst/>
              <a:rect l="l" t="t" r="r" b="b"/>
              <a:pathLst>
                <a:path w="407670" h="167639">
                  <a:moveTo>
                    <a:pt x="195993" y="166294"/>
                  </a:moveTo>
                  <a:lnTo>
                    <a:pt x="246865" y="152765"/>
                  </a:lnTo>
                  <a:lnTo>
                    <a:pt x="290354" y="126035"/>
                  </a:lnTo>
                  <a:lnTo>
                    <a:pt x="323803" y="88330"/>
                  </a:lnTo>
                  <a:lnTo>
                    <a:pt x="344554" y="41874"/>
                  </a:lnTo>
                  <a:lnTo>
                    <a:pt x="323617" y="41874"/>
                  </a:lnTo>
                  <a:lnTo>
                    <a:pt x="371050" y="0"/>
                  </a:lnTo>
                  <a:lnTo>
                    <a:pt x="407365" y="41874"/>
                  </a:lnTo>
                  <a:lnTo>
                    <a:pt x="386428" y="41874"/>
                  </a:lnTo>
                  <a:lnTo>
                    <a:pt x="368800" y="83336"/>
                  </a:lnTo>
                  <a:lnTo>
                    <a:pt x="341133" y="118040"/>
                  </a:lnTo>
                  <a:lnTo>
                    <a:pt x="305330" y="144576"/>
                  </a:lnTo>
                  <a:lnTo>
                    <a:pt x="263295" y="161531"/>
                  </a:lnTo>
                  <a:lnTo>
                    <a:pt x="216930" y="167496"/>
                  </a:lnTo>
                  <a:lnTo>
                    <a:pt x="175056" y="167497"/>
                  </a:lnTo>
                  <a:lnTo>
                    <a:pt x="128519" y="161513"/>
                  </a:lnTo>
                  <a:lnTo>
                    <a:pt x="86702" y="144628"/>
                  </a:lnTo>
                  <a:lnTo>
                    <a:pt x="51272" y="118438"/>
                  </a:lnTo>
                  <a:lnTo>
                    <a:pt x="23900" y="84538"/>
                  </a:lnTo>
                  <a:lnTo>
                    <a:pt x="6253" y="44527"/>
                  </a:lnTo>
                  <a:lnTo>
                    <a:pt x="0" y="0"/>
                  </a:lnTo>
                  <a:lnTo>
                    <a:pt x="41874" y="0"/>
                  </a:lnTo>
                  <a:lnTo>
                    <a:pt x="48127" y="44527"/>
                  </a:lnTo>
                  <a:lnTo>
                    <a:pt x="65774" y="84538"/>
                  </a:lnTo>
                  <a:lnTo>
                    <a:pt x="93146" y="118438"/>
                  </a:lnTo>
                  <a:lnTo>
                    <a:pt x="128576" y="144628"/>
                  </a:lnTo>
                  <a:lnTo>
                    <a:pt x="170393" y="161513"/>
                  </a:lnTo>
                  <a:lnTo>
                    <a:pt x="216930" y="16749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5457" y="2062189"/>
              <a:ext cx="390521" cy="17782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135457" y="2063860"/>
              <a:ext cx="390525" cy="176530"/>
            </a:xfrm>
            <a:custGeom>
              <a:avLst/>
              <a:gdLst/>
              <a:ahLst/>
              <a:cxnLst/>
              <a:rect l="l" t="t" r="r" b="b"/>
              <a:pathLst>
                <a:path w="390525" h="176530">
                  <a:moveTo>
                    <a:pt x="203279" y="0"/>
                  </a:moveTo>
                  <a:lnTo>
                    <a:pt x="159764" y="11301"/>
                  </a:lnTo>
                  <a:lnTo>
                    <a:pt x="121706" y="31978"/>
                  </a:lnTo>
                  <a:lnTo>
                    <a:pt x="90752" y="60513"/>
                  </a:lnTo>
                  <a:lnTo>
                    <a:pt x="68547" y="95389"/>
                  </a:lnTo>
                  <a:lnTo>
                    <a:pt x="56735" y="135090"/>
                  </a:lnTo>
                  <a:lnTo>
                    <a:pt x="75647" y="132562"/>
                  </a:lnTo>
                  <a:lnTo>
                    <a:pt x="37576" y="176151"/>
                  </a:lnTo>
                  <a:lnTo>
                    <a:pt x="0" y="142674"/>
                  </a:lnTo>
                  <a:lnTo>
                    <a:pt x="18911" y="140146"/>
                  </a:lnTo>
                  <a:lnTo>
                    <a:pt x="30723" y="100446"/>
                  </a:lnTo>
                  <a:lnTo>
                    <a:pt x="52928" y="65569"/>
                  </a:lnTo>
                  <a:lnTo>
                    <a:pt x="83882" y="37035"/>
                  </a:lnTo>
                  <a:lnTo>
                    <a:pt x="121940" y="16358"/>
                  </a:lnTo>
                  <a:lnTo>
                    <a:pt x="165455" y="5056"/>
                  </a:lnTo>
                  <a:lnTo>
                    <a:pt x="203279" y="0"/>
                  </a:lnTo>
                  <a:lnTo>
                    <a:pt x="257100" y="656"/>
                  </a:lnTo>
                  <a:lnTo>
                    <a:pt x="305819" y="16005"/>
                  </a:lnTo>
                  <a:lnTo>
                    <a:pt x="346351" y="43923"/>
                  </a:lnTo>
                  <a:lnTo>
                    <a:pt x="375613" y="82286"/>
                  </a:lnTo>
                  <a:lnTo>
                    <a:pt x="390520" y="128969"/>
                  </a:lnTo>
                  <a:lnTo>
                    <a:pt x="352696" y="134025"/>
                  </a:lnTo>
                  <a:lnTo>
                    <a:pt x="339466" y="90663"/>
                  </a:lnTo>
                  <a:lnTo>
                    <a:pt x="313683" y="54107"/>
                  </a:lnTo>
                  <a:lnTo>
                    <a:pt x="277695" y="26180"/>
                  </a:lnTo>
                  <a:lnTo>
                    <a:pt x="233850" y="8704"/>
                  </a:lnTo>
                  <a:lnTo>
                    <a:pt x="184497" y="3501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62679" y="4091200"/>
              <a:ext cx="697100" cy="53112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85733" y="3970866"/>
              <a:ext cx="778933" cy="7874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13200" y="5427133"/>
              <a:ext cx="821266" cy="82126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81133" y="5367865"/>
              <a:ext cx="567266" cy="56726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36267" y="5240866"/>
              <a:ext cx="812800" cy="821266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338051" y="3941570"/>
              <a:ext cx="2002155" cy="1224280"/>
            </a:xfrm>
            <a:custGeom>
              <a:avLst/>
              <a:gdLst/>
              <a:ahLst/>
              <a:cxnLst/>
              <a:rect l="l" t="t" r="r" b="b"/>
              <a:pathLst>
                <a:path w="2002154" h="1224279">
                  <a:moveTo>
                    <a:pt x="0" y="0"/>
                  </a:moveTo>
                  <a:lnTo>
                    <a:pt x="2001865" y="0"/>
                  </a:lnTo>
                  <a:lnTo>
                    <a:pt x="2001865" y="1224249"/>
                  </a:lnTo>
                  <a:lnTo>
                    <a:pt x="0" y="12242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4416114" y="1524000"/>
            <a:ext cx="2002155" cy="307975"/>
          </a:xfrm>
          <a:prstGeom prst="rect">
            <a:avLst/>
          </a:prstGeom>
          <a:ln w="9525">
            <a:solidFill>
              <a:srgbClr val="595959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Times New Roman"/>
                <a:cs typeface="Times New Roman"/>
              </a:rPr>
              <a:t>Traditional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Programming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11913" y="1536725"/>
            <a:ext cx="1506855" cy="307975"/>
          </a:xfrm>
          <a:prstGeom prst="rect">
            <a:avLst/>
          </a:prstGeom>
          <a:ln w="9525">
            <a:solidFill>
              <a:srgbClr val="595959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Times New Roman"/>
                <a:cs typeface="Times New Roman"/>
              </a:rPr>
              <a:t>Machine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Learning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517577" y="4686299"/>
            <a:ext cx="630555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46685" marR="5080" indent="-134620">
              <a:lnSpc>
                <a:spcPts val="1670"/>
              </a:lnSpc>
              <a:spcBef>
                <a:spcPts val="165"/>
              </a:spcBef>
            </a:pPr>
            <a:r>
              <a:rPr sz="1400" spc="-20" dirty="0">
                <a:latin typeface="Times New Roman"/>
                <a:cs typeface="Times New Roman"/>
              </a:rPr>
              <a:t>Training Data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390015" y="4660899"/>
            <a:ext cx="765810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48895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latin typeface="Times New Roman"/>
                <a:cs typeface="Times New Roman"/>
              </a:rPr>
              <a:t>Learning Algorithm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5861682" y="4448808"/>
            <a:ext cx="1039494" cy="297180"/>
            <a:chOff x="5861682" y="4448808"/>
            <a:chExt cx="1039494" cy="297180"/>
          </a:xfrm>
        </p:grpSpPr>
        <p:sp>
          <p:nvSpPr>
            <p:cNvPr id="88" name="object 88"/>
            <p:cNvSpPr/>
            <p:nvPr/>
          </p:nvSpPr>
          <p:spPr>
            <a:xfrm>
              <a:off x="5874382" y="4461508"/>
              <a:ext cx="1014094" cy="271780"/>
            </a:xfrm>
            <a:custGeom>
              <a:avLst/>
              <a:gdLst/>
              <a:ahLst/>
              <a:cxnLst/>
              <a:rect l="l" t="t" r="r" b="b"/>
              <a:pathLst>
                <a:path w="1014095" h="271779">
                  <a:moveTo>
                    <a:pt x="968858" y="0"/>
                  </a:moveTo>
                  <a:lnTo>
                    <a:pt x="45215" y="0"/>
                  </a:lnTo>
                  <a:lnTo>
                    <a:pt x="27615" y="3553"/>
                  </a:lnTo>
                  <a:lnTo>
                    <a:pt x="13243" y="13243"/>
                  </a:lnTo>
                  <a:lnTo>
                    <a:pt x="3553" y="27615"/>
                  </a:lnTo>
                  <a:lnTo>
                    <a:pt x="0" y="45215"/>
                  </a:lnTo>
                  <a:lnTo>
                    <a:pt x="0" y="226073"/>
                  </a:lnTo>
                  <a:lnTo>
                    <a:pt x="3553" y="243674"/>
                  </a:lnTo>
                  <a:lnTo>
                    <a:pt x="13243" y="258046"/>
                  </a:lnTo>
                  <a:lnTo>
                    <a:pt x="27615" y="267736"/>
                  </a:lnTo>
                  <a:lnTo>
                    <a:pt x="45215" y="271289"/>
                  </a:lnTo>
                  <a:lnTo>
                    <a:pt x="968858" y="271289"/>
                  </a:lnTo>
                  <a:lnTo>
                    <a:pt x="986458" y="267736"/>
                  </a:lnTo>
                  <a:lnTo>
                    <a:pt x="1000830" y="258046"/>
                  </a:lnTo>
                  <a:lnTo>
                    <a:pt x="1010520" y="243674"/>
                  </a:lnTo>
                  <a:lnTo>
                    <a:pt x="1014073" y="226073"/>
                  </a:lnTo>
                  <a:lnTo>
                    <a:pt x="1014073" y="45215"/>
                  </a:lnTo>
                  <a:lnTo>
                    <a:pt x="1010520" y="27615"/>
                  </a:lnTo>
                  <a:lnTo>
                    <a:pt x="1000830" y="13243"/>
                  </a:lnTo>
                  <a:lnTo>
                    <a:pt x="986458" y="3553"/>
                  </a:lnTo>
                  <a:lnTo>
                    <a:pt x="96885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874382" y="4461508"/>
              <a:ext cx="1014094" cy="271780"/>
            </a:xfrm>
            <a:custGeom>
              <a:avLst/>
              <a:gdLst/>
              <a:ahLst/>
              <a:cxnLst/>
              <a:rect l="l" t="t" r="r" b="b"/>
              <a:pathLst>
                <a:path w="1014095" h="271779">
                  <a:moveTo>
                    <a:pt x="0" y="45215"/>
                  </a:moveTo>
                  <a:lnTo>
                    <a:pt x="3553" y="27615"/>
                  </a:lnTo>
                  <a:lnTo>
                    <a:pt x="13243" y="13243"/>
                  </a:lnTo>
                  <a:lnTo>
                    <a:pt x="27615" y="3553"/>
                  </a:lnTo>
                  <a:lnTo>
                    <a:pt x="45215" y="0"/>
                  </a:lnTo>
                  <a:lnTo>
                    <a:pt x="968857" y="0"/>
                  </a:lnTo>
                  <a:lnTo>
                    <a:pt x="986457" y="3553"/>
                  </a:lnTo>
                  <a:lnTo>
                    <a:pt x="1000829" y="13243"/>
                  </a:lnTo>
                  <a:lnTo>
                    <a:pt x="1010519" y="27615"/>
                  </a:lnTo>
                  <a:lnTo>
                    <a:pt x="1014073" y="45215"/>
                  </a:lnTo>
                  <a:lnTo>
                    <a:pt x="1014073" y="226073"/>
                  </a:lnTo>
                  <a:lnTo>
                    <a:pt x="1010519" y="243673"/>
                  </a:lnTo>
                  <a:lnTo>
                    <a:pt x="1000829" y="258045"/>
                  </a:lnTo>
                  <a:lnTo>
                    <a:pt x="986457" y="267735"/>
                  </a:lnTo>
                  <a:lnTo>
                    <a:pt x="968857" y="271289"/>
                  </a:lnTo>
                  <a:lnTo>
                    <a:pt x="45215" y="271289"/>
                  </a:lnTo>
                  <a:lnTo>
                    <a:pt x="27615" y="267735"/>
                  </a:lnTo>
                  <a:lnTo>
                    <a:pt x="13243" y="258045"/>
                  </a:lnTo>
                  <a:lnTo>
                    <a:pt x="3553" y="243673"/>
                  </a:lnTo>
                  <a:lnTo>
                    <a:pt x="0" y="226073"/>
                  </a:lnTo>
                  <a:lnTo>
                    <a:pt x="0" y="45215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021470" y="4136390"/>
            <a:ext cx="720090" cy="5905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Times New Roman"/>
                <a:cs typeface="Times New Roman"/>
              </a:rPr>
              <a:t>Phase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Training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360592" y="4517080"/>
            <a:ext cx="382905" cy="76200"/>
          </a:xfrm>
          <a:custGeom>
            <a:avLst/>
            <a:gdLst/>
            <a:ahLst/>
            <a:cxnLst/>
            <a:rect l="l" t="t" r="r" b="b"/>
            <a:pathLst>
              <a:path w="382904" h="76200">
                <a:moveTo>
                  <a:pt x="76705" y="0"/>
                </a:moveTo>
                <a:lnTo>
                  <a:pt x="0" y="37071"/>
                </a:lnTo>
                <a:lnTo>
                  <a:pt x="75679" y="76192"/>
                </a:lnTo>
                <a:lnTo>
                  <a:pt x="76022" y="50683"/>
                </a:lnTo>
                <a:lnTo>
                  <a:pt x="76078" y="46561"/>
                </a:lnTo>
                <a:lnTo>
                  <a:pt x="63379" y="46390"/>
                </a:lnTo>
                <a:lnTo>
                  <a:pt x="63505" y="37071"/>
                </a:lnTo>
                <a:lnTo>
                  <a:pt x="63607" y="29458"/>
                </a:lnTo>
                <a:lnTo>
                  <a:pt x="76308" y="29458"/>
                </a:lnTo>
                <a:lnTo>
                  <a:pt x="76705" y="0"/>
                </a:lnTo>
                <a:close/>
              </a:path>
              <a:path w="382904" h="76200">
                <a:moveTo>
                  <a:pt x="76306" y="29629"/>
                </a:moveTo>
                <a:lnTo>
                  <a:pt x="76206" y="37071"/>
                </a:lnTo>
                <a:lnTo>
                  <a:pt x="76080" y="46390"/>
                </a:lnTo>
                <a:lnTo>
                  <a:pt x="76078" y="46561"/>
                </a:lnTo>
                <a:lnTo>
                  <a:pt x="382341" y="50683"/>
                </a:lnTo>
                <a:lnTo>
                  <a:pt x="382399" y="46390"/>
                </a:lnTo>
                <a:lnTo>
                  <a:pt x="382524" y="37071"/>
                </a:lnTo>
                <a:lnTo>
                  <a:pt x="382569" y="33750"/>
                </a:lnTo>
                <a:lnTo>
                  <a:pt x="76306" y="29629"/>
                </a:lnTo>
                <a:close/>
              </a:path>
              <a:path w="382904" h="76200">
                <a:moveTo>
                  <a:pt x="63607" y="29458"/>
                </a:moveTo>
                <a:lnTo>
                  <a:pt x="63505" y="37071"/>
                </a:lnTo>
                <a:lnTo>
                  <a:pt x="63379" y="46390"/>
                </a:lnTo>
                <a:lnTo>
                  <a:pt x="76078" y="46561"/>
                </a:lnTo>
                <a:lnTo>
                  <a:pt x="76080" y="46390"/>
                </a:lnTo>
                <a:lnTo>
                  <a:pt x="76206" y="37071"/>
                </a:lnTo>
                <a:lnTo>
                  <a:pt x="76306" y="29629"/>
                </a:lnTo>
                <a:lnTo>
                  <a:pt x="63607" y="29458"/>
                </a:lnTo>
                <a:close/>
              </a:path>
              <a:path w="382904" h="76200">
                <a:moveTo>
                  <a:pt x="76308" y="29458"/>
                </a:moveTo>
                <a:lnTo>
                  <a:pt x="63607" y="29458"/>
                </a:lnTo>
                <a:lnTo>
                  <a:pt x="76306" y="29629"/>
                </a:lnTo>
                <a:lnTo>
                  <a:pt x="76308" y="29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4215776" y="6066370"/>
            <a:ext cx="490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Model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348609" y="5222534"/>
            <a:ext cx="76200" cy="264795"/>
          </a:xfrm>
          <a:custGeom>
            <a:avLst/>
            <a:gdLst/>
            <a:ahLst/>
            <a:cxnLst/>
            <a:rect l="l" t="t" r="r" b="b"/>
            <a:pathLst>
              <a:path w="76200" h="264795">
                <a:moveTo>
                  <a:pt x="29632" y="188460"/>
                </a:moveTo>
                <a:lnTo>
                  <a:pt x="0" y="188460"/>
                </a:lnTo>
                <a:lnTo>
                  <a:pt x="38100" y="264660"/>
                </a:lnTo>
                <a:lnTo>
                  <a:pt x="69850" y="201160"/>
                </a:lnTo>
                <a:lnTo>
                  <a:pt x="29632" y="201160"/>
                </a:lnTo>
                <a:lnTo>
                  <a:pt x="29632" y="188460"/>
                </a:lnTo>
                <a:close/>
              </a:path>
              <a:path w="76200" h="264795">
                <a:moveTo>
                  <a:pt x="46565" y="0"/>
                </a:moveTo>
                <a:lnTo>
                  <a:pt x="29632" y="0"/>
                </a:lnTo>
                <a:lnTo>
                  <a:pt x="29632" y="201160"/>
                </a:lnTo>
                <a:lnTo>
                  <a:pt x="46567" y="201160"/>
                </a:lnTo>
                <a:lnTo>
                  <a:pt x="46565" y="0"/>
                </a:lnTo>
                <a:close/>
              </a:path>
              <a:path w="76200" h="264795">
                <a:moveTo>
                  <a:pt x="76200" y="188460"/>
                </a:moveTo>
                <a:lnTo>
                  <a:pt x="46567" y="188460"/>
                </a:lnTo>
                <a:lnTo>
                  <a:pt x="46567" y="201160"/>
                </a:lnTo>
                <a:lnTo>
                  <a:pt x="69850" y="201160"/>
                </a:lnTo>
                <a:lnTo>
                  <a:pt x="76200" y="1884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5545423" y="5257840"/>
            <a:ext cx="2002155" cy="97599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4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  <a:tabLst>
                <a:tab pos="1100455" algn="l"/>
              </a:tabLst>
            </a:pPr>
            <a:r>
              <a:rPr sz="2100" spc="-15" baseline="-5952" dirty="0">
                <a:latin typeface="Times New Roman"/>
                <a:cs typeface="Times New Roman"/>
              </a:rPr>
              <a:t>Test</a:t>
            </a:r>
            <a:r>
              <a:rPr sz="2100" spc="-120" baseline="-5952" dirty="0">
                <a:latin typeface="Times New Roman"/>
                <a:cs typeface="Times New Roman"/>
              </a:rPr>
              <a:t> </a:t>
            </a:r>
            <a:r>
              <a:rPr sz="2100" spc="-30" baseline="-5952" dirty="0">
                <a:latin typeface="Times New Roman"/>
                <a:cs typeface="Times New Roman"/>
              </a:rPr>
              <a:t>Data</a:t>
            </a:r>
            <a:r>
              <a:rPr sz="2100" baseline="-5952" dirty="0">
                <a:latin typeface="Times New Roman"/>
                <a:cs typeface="Times New Roman"/>
              </a:rPr>
              <a:t>	</a:t>
            </a:r>
            <a:r>
              <a:rPr sz="1400" spc="-10" dirty="0">
                <a:latin typeface="Times New Roman"/>
                <a:cs typeface="Times New Roman"/>
              </a:rPr>
              <a:t>Accuracy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022566" y="5632824"/>
            <a:ext cx="857885" cy="299720"/>
            <a:chOff x="8022566" y="5632824"/>
            <a:chExt cx="857885" cy="299720"/>
          </a:xfrm>
        </p:grpSpPr>
        <p:sp>
          <p:nvSpPr>
            <p:cNvPr id="96" name="object 96"/>
            <p:cNvSpPr/>
            <p:nvPr/>
          </p:nvSpPr>
          <p:spPr>
            <a:xfrm>
              <a:off x="8035266" y="5645524"/>
              <a:ext cx="832485" cy="274320"/>
            </a:xfrm>
            <a:custGeom>
              <a:avLst/>
              <a:gdLst/>
              <a:ahLst/>
              <a:cxnLst/>
              <a:rect l="l" t="t" r="r" b="b"/>
              <a:pathLst>
                <a:path w="832484" h="274320">
                  <a:moveTo>
                    <a:pt x="786720" y="0"/>
                  </a:moveTo>
                  <a:lnTo>
                    <a:pt x="45686" y="0"/>
                  </a:lnTo>
                  <a:lnTo>
                    <a:pt x="27903" y="3590"/>
                  </a:lnTo>
                  <a:lnTo>
                    <a:pt x="13381" y="13381"/>
                  </a:lnTo>
                  <a:lnTo>
                    <a:pt x="3590" y="27903"/>
                  </a:lnTo>
                  <a:lnTo>
                    <a:pt x="0" y="45686"/>
                  </a:lnTo>
                  <a:lnTo>
                    <a:pt x="0" y="228431"/>
                  </a:lnTo>
                  <a:lnTo>
                    <a:pt x="3590" y="246214"/>
                  </a:lnTo>
                  <a:lnTo>
                    <a:pt x="13381" y="260736"/>
                  </a:lnTo>
                  <a:lnTo>
                    <a:pt x="27903" y="270527"/>
                  </a:lnTo>
                  <a:lnTo>
                    <a:pt x="45686" y="274118"/>
                  </a:lnTo>
                  <a:lnTo>
                    <a:pt x="786720" y="274118"/>
                  </a:lnTo>
                  <a:lnTo>
                    <a:pt x="804504" y="270527"/>
                  </a:lnTo>
                  <a:lnTo>
                    <a:pt x="819026" y="260736"/>
                  </a:lnTo>
                  <a:lnTo>
                    <a:pt x="828817" y="246214"/>
                  </a:lnTo>
                  <a:lnTo>
                    <a:pt x="832407" y="228431"/>
                  </a:lnTo>
                  <a:lnTo>
                    <a:pt x="832407" y="45686"/>
                  </a:lnTo>
                  <a:lnTo>
                    <a:pt x="828817" y="27903"/>
                  </a:lnTo>
                  <a:lnTo>
                    <a:pt x="819026" y="13381"/>
                  </a:lnTo>
                  <a:lnTo>
                    <a:pt x="804504" y="3590"/>
                  </a:lnTo>
                  <a:lnTo>
                    <a:pt x="78672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035266" y="5645524"/>
              <a:ext cx="832485" cy="274320"/>
            </a:xfrm>
            <a:custGeom>
              <a:avLst/>
              <a:gdLst/>
              <a:ahLst/>
              <a:cxnLst/>
              <a:rect l="l" t="t" r="r" b="b"/>
              <a:pathLst>
                <a:path w="832484" h="274320">
                  <a:moveTo>
                    <a:pt x="0" y="45686"/>
                  </a:moveTo>
                  <a:lnTo>
                    <a:pt x="3590" y="27903"/>
                  </a:lnTo>
                  <a:lnTo>
                    <a:pt x="13381" y="13381"/>
                  </a:lnTo>
                  <a:lnTo>
                    <a:pt x="27903" y="3590"/>
                  </a:lnTo>
                  <a:lnTo>
                    <a:pt x="45686" y="0"/>
                  </a:lnTo>
                  <a:lnTo>
                    <a:pt x="786720" y="0"/>
                  </a:lnTo>
                  <a:lnTo>
                    <a:pt x="804503" y="3590"/>
                  </a:lnTo>
                  <a:lnTo>
                    <a:pt x="819025" y="13381"/>
                  </a:lnTo>
                  <a:lnTo>
                    <a:pt x="828816" y="27903"/>
                  </a:lnTo>
                  <a:lnTo>
                    <a:pt x="832407" y="45686"/>
                  </a:lnTo>
                  <a:lnTo>
                    <a:pt x="832407" y="228431"/>
                  </a:lnTo>
                  <a:lnTo>
                    <a:pt x="828816" y="246214"/>
                  </a:lnTo>
                  <a:lnTo>
                    <a:pt x="819025" y="260736"/>
                  </a:lnTo>
                  <a:lnTo>
                    <a:pt x="804503" y="270527"/>
                  </a:lnTo>
                  <a:lnTo>
                    <a:pt x="786720" y="274118"/>
                  </a:lnTo>
                  <a:lnTo>
                    <a:pt x="45686" y="274118"/>
                  </a:lnTo>
                  <a:lnTo>
                    <a:pt x="27903" y="270527"/>
                  </a:lnTo>
                  <a:lnTo>
                    <a:pt x="13381" y="260736"/>
                  </a:lnTo>
                  <a:lnTo>
                    <a:pt x="3590" y="246214"/>
                  </a:lnTo>
                  <a:lnTo>
                    <a:pt x="0" y="228431"/>
                  </a:lnTo>
                  <a:lnTo>
                    <a:pt x="0" y="45686"/>
                  </a:lnTo>
                  <a:close/>
                </a:path>
              </a:pathLst>
            </a:custGeom>
            <a:ln w="254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8140256" y="5321726"/>
            <a:ext cx="622935" cy="5905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Times New Roman"/>
                <a:cs typeface="Times New Roman"/>
              </a:rPr>
              <a:t>Phase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0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Testing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135466" y="3093203"/>
            <a:ext cx="8772525" cy="3282315"/>
            <a:chOff x="135466" y="3093203"/>
            <a:chExt cx="8772525" cy="3282315"/>
          </a:xfrm>
        </p:grpSpPr>
        <p:sp>
          <p:nvSpPr>
            <p:cNvPr id="100" name="object 100"/>
            <p:cNvSpPr/>
            <p:nvPr/>
          </p:nvSpPr>
          <p:spPr>
            <a:xfrm>
              <a:off x="4829556" y="3105911"/>
              <a:ext cx="3681095" cy="2768600"/>
            </a:xfrm>
            <a:custGeom>
              <a:avLst/>
              <a:gdLst/>
              <a:ahLst/>
              <a:cxnLst/>
              <a:rect l="l" t="t" r="r" b="b"/>
              <a:pathLst>
                <a:path w="3681095" h="2768600">
                  <a:moveTo>
                    <a:pt x="587489" y="2730119"/>
                  </a:moveTo>
                  <a:lnTo>
                    <a:pt x="570560" y="2721648"/>
                  </a:lnTo>
                  <a:lnTo>
                    <a:pt x="511289" y="2692019"/>
                  </a:lnTo>
                  <a:lnTo>
                    <a:pt x="511289" y="2721648"/>
                  </a:lnTo>
                  <a:lnTo>
                    <a:pt x="0" y="2721648"/>
                  </a:lnTo>
                  <a:lnTo>
                    <a:pt x="0" y="2738577"/>
                  </a:lnTo>
                  <a:lnTo>
                    <a:pt x="511289" y="2738577"/>
                  </a:lnTo>
                  <a:lnTo>
                    <a:pt x="511289" y="2768219"/>
                  </a:lnTo>
                  <a:lnTo>
                    <a:pt x="570547" y="2738577"/>
                  </a:lnTo>
                  <a:lnTo>
                    <a:pt x="587489" y="2730119"/>
                  </a:lnTo>
                  <a:close/>
                </a:path>
                <a:path w="3681095" h="2768600">
                  <a:moveTo>
                    <a:pt x="3147568" y="2638755"/>
                  </a:moveTo>
                  <a:lnTo>
                    <a:pt x="2841307" y="2634627"/>
                  </a:lnTo>
                  <a:lnTo>
                    <a:pt x="2841307" y="2634462"/>
                  </a:lnTo>
                  <a:lnTo>
                    <a:pt x="2841701" y="2604998"/>
                  </a:lnTo>
                  <a:lnTo>
                    <a:pt x="2764993" y="2642070"/>
                  </a:lnTo>
                  <a:lnTo>
                    <a:pt x="2840685" y="2681198"/>
                  </a:lnTo>
                  <a:lnTo>
                    <a:pt x="2841028" y="2655684"/>
                  </a:lnTo>
                  <a:lnTo>
                    <a:pt x="2841079" y="2651569"/>
                  </a:lnTo>
                  <a:lnTo>
                    <a:pt x="3147339" y="2655684"/>
                  </a:lnTo>
                  <a:lnTo>
                    <a:pt x="3147403" y="2651391"/>
                  </a:lnTo>
                  <a:lnTo>
                    <a:pt x="3147517" y="2642070"/>
                  </a:lnTo>
                  <a:lnTo>
                    <a:pt x="3147568" y="2638755"/>
                  </a:lnTo>
                  <a:close/>
                </a:path>
                <a:path w="3681095" h="2768600">
                  <a:moveTo>
                    <a:pt x="3680498" y="94894"/>
                  </a:moveTo>
                  <a:lnTo>
                    <a:pt x="3590404" y="0"/>
                  </a:lnTo>
                  <a:lnTo>
                    <a:pt x="2879674" y="674751"/>
                  </a:lnTo>
                  <a:lnTo>
                    <a:pt x="2822219" y="614235"/>
                  </a:lnTo>
                  <a:lnTo>
                    <a:pt x="2816745" y="824712"/>
                  </a:lnTo>
                  <a:lnTo>
                    <a:pt x="3027235" y="830186"/>
                  </a:lnTo>
                  <a:lnTo>
                    <a:pt x="2969780" y="769658"/>
                  </a:lnTo>
                  <a:lnTo>
                    <a:pt x="3680498" y="948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46311" y="3105903"/>
              <a:ext cx="864235" cy="830580"/>
            </a:xfrm>
            <a:custGeom>
              <a:avLst/>
              <a:gdLst/>
              <a:ahLst/>
              <a:cxnLst/>
              <a:rect l="l" t="t" r="r" b="b"/>
              <a:pathLst>
                <a:path w="864234" h="830579">
                  <a:moveTo>
                    <a:pt x="5464" y="614234"/>
                  </a:moveTo>
                  <a:lnTo>
                    <a:pt x="62925" y="674758"/>
                  </a:lnTo>
                  <a:lnTo>
                    <a:pt x="773653" y="0"/>
                  </a:lnTo>
                  <a:lnTo>
                    <a:pt x="863753" y="94903"/>
                  </a:lnTo>
                  <a:lnTo>
                    <a:pt x="153025" y="769661"/>
                  </a:lnTo>
                  <a:lnTo>
                    <a:pt x="210485" y="830185"/>
                  </a:lnTo>
                  <a:lnTo>
                    <a:pt x="0" y="824720"/>
                  </a:lnTo>
                  <a:lnTo>
                    <a:pt x="5464" y="61423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200402" y="3885684"/>
              <a:ext cx="5694680" cy="2414270"/>
            </a:xfrm>
            <a:custGeom>
              <a:avLst/>
              <a:gdLst/>
              <a:ahLst/>
              <a:cxnLst/>
              <a:rect l="l" t="t" r="r" b="b"/>
              <a:pathLst>
                <a:path w="5694680" h="2414270">
                  <a:moveTo>
                    <a:pt x="0" y="0"/>
                  </a:moveTo>
                  <a:lnTo>
                    <a:pt x="5694554" y="0"/>
                  </a:lnTo>
                  <a:lnTo>
                    <a:pt x="5694554" y="2414149"/>
                  </a:lnTo>
                  <a:lnTo>
                    <a:pt x="0" y="24141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5466" y="4851400"/>
              <a:ext cx="2921000" cy="1473200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733" y="4851400"/>
              <a:ext cx="2802467" cy="15240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6256" y="4876800"/>
              <a:ext cx="2818902" cy="13774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86256" y="4876800"/>
              <a:ext cx="2819400" cy="1377950"/>
            </a:xfrm>
            <a:custGeom>
              <a:avLst/>
              <a:gdLst/>
              <a:ahLst/>
              <a:cxnLst/>
              <a:rect l="l" t="t" r="r" b="b"/>
              <a:pathLst>
                <a:path w="2819400" h="1377950">
                  <a:moveTo>
                    <a:pt x="0" y="229572"/>
                  </a:moveTo>
                  <a:lnTo>
                    <a:pt x="4664" y="183305"/>
                  </a:lnTo>
                  <a:lnTo>
                    <a:pt x="18040" y="140212"/>
                  </a:lnTo>
                  <a:lnTo>
                    <a:pt x="39207" y="101216"/>
                  </a:lnTo>
                  <a:lnTo>
                    <a:pt x="67240" y="67240"/>
                  </a:lnTo>
                  <a:lnTo>
                    <a:pt x="101216" y="39207"/>
                  </a:lnTo>
                  <a:lnTo>
                    <a:pt x="140212" y="18040"/>
                  </a:lnTo>
                  <a:lnTo>
                    <a:pt x="183305" y="4664"/>
                  </a:lnTo>
                  <a:lnTo>
                    <a:pt x="229572" y="0"/>
                  </a:lnTo>
                  <a:lnTo>
                    <a:pt x="2589330" y="0"/>
                  </a:lnTo>
                  <a:lnTo>
                    <a:pt x="2635596" y="4664"/>
                  </a:lnTo>
                  <a:lnTo>
                    <a:pt x="2678689" y="18040"/>
                  </a:lnTo>
                  <a:lnTo>
                    <a:pt x="2717685" y="39207"/>
                  </a:lnTo>
                  <a:lnTo>
                    <a:pt x="2751661" y="67240"/>
                  </a:lnTo>
                  <a:lnTo>
                    <a:pt x="2779694" y="101216"/>
                  </a:lnTo>
                  <a:lnTo>
                    <a:pt x="2800861" y="140212"/>
                  </a:lnTo>
                  <a:lnTo>
                    <a:pt x="2814237" y="183305"/>
                  </a:lnTo>
                  <a:lnTo>
                    <a:pt x="2818902" y="229572"/>
                  </a:lnTo>
                  <a:lnTo>
                    <a:pt x="2818902" y="1147828"/>
                  </a:lnTo>
                  <a:lnTo>
                    <a:pt x="2814237" y="1194094"/>
                  </a:lnTo>
                  <a:lnTo>
                    <a:pt x="2800861" y="1237187"/>
                  </a:lnTo>
                  <a:lnTo>
                    <a:pt x="2779694" y="1276183"/>
                  </a:lnTo>
                  <a:lnTo>
                    <a:pt x="2751661" y="1310159"/>
                  </a:lnTo>
                  <a:lnTo>
                    <a:pt x="2717685" y="1338192"/>
                  </a:lnTo>
                  <a:lnTo>
                    <a:pt x="2678689" y="1359359"/>
                  </a:lnTo>
                  <a:lnTo>
                    <a:pt x="2635596" y="1372735"/>
                  </a:lnTo>
                  <a:lnTo>
                    <a:pt x="2589330" y="1377400"/>
                  </a:lnTo>
                  <a:lnTo>
                    <a:pt x="229572" y="1377400"/>
                  </a:lnTo>
                  <a:lnTo>
                    <a:pt x="183305" y="1372735"/>
                  </a:lnTo>
                  <a:lnTo>
                    <a:pt x="140212" y="1359359"/>
                  </a:lnTo>
                  <a:lnTo>
                    <a:pt x="101216" y="1338192"/>
                  </a:lnTo>
                  <a:lnTo>
                    <a:pt x="67240" y="1310159"/>
                  </a:lnTo>
                  <a:lnTo>
                    <a:pt x="39207" y="1276183"/>
                  </a:lnTo>
                  <a:lnTo>
                    <a:pt x="18040" y="1237187"/>
                  </a:lnTo>
                  <a:lnTo>
                    <a:pt x="4664" y="1194094"/>
                  </a:lnTo>
                  <a:lnTo>
                    <a:pt x="0" y="1147828"/>
                  </a:lnTo>
                  <a:lnTo>
                    <a:pt x="0" y="229572"/>
                  </a:lnTo>
                  <a:close/>
                </a:path>
              </a:pathLst>
            </a:custGeom>
            <a:ln w="9525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332236" y="4906432"/>
            <a:ext cx="2525395" cy="4508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  <a:tabLst>
                <a:tab pos="482600" algn="l"/>
                <a:tab pos="1283335" algn="l"/>
                <a:tab pos="1703070" algn="l"/>
              </a:tabLst>
            </a:pP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appropriate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1400" spc="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400" spc="3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400" spc="3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332236" y="5338232"/>
            <a:ext cx="2526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sz="14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Tree,</a:t>
            </a:r>
            <a:r>
              <a:rPr sz="14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1400" spc="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Regression,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332236" y="5549899"/>
            <a:ext cx="2525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K-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Nearest</a:t>
            </a:r>
            <a:r>
              <a:rPr sz="1400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Neighbour</a:t>
            </a:r>
            <a:r>
              <a:rPr sz="1400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400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32236" y="5761570"/>
            <a:ext cx="2525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identify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4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best</a:t>
            </a:r>
            <a:r>
              <a:rPr sz="1400" spc="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fits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32236" y="5973228"/>
            <a:ext cx="1864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requirements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143933" y="3031066"/>
            <a:ext cx="2887345" cy="550545"/>
            <a:chOff x="143933" y="3031066"/>
            <a:chExt cx="2887345" cy="550545"/>
          </a:xfrm>
        </p:grpSpPr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33" y="3031066"/>
              <a:ext cx="2887132" cy="5503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" y="3031066"/>
              <a:ext cx="474133" cy="550333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476558" y="3111499"/>
            <a:ext cx="1956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84666" y="2882900"/>
            <a:ext cx="3835400" cy="1689100"/>
            <a:chOff x="84666" y="2882900"/>
            <a:chExt cx="3835400" cy="1689100"/>
          </a:xfrm>
        </p:grpSpPr>
        <p:sp>
          <p:nvSpPr>
            <p:cNvPr id="117" name="object 117"/>
            <p:cNvSpPr/>
            <p:nvPr/>
          </p:nvSpPr>
          <p:spPr>
            <a:xfrm>
              <a:off x="405095" y="28956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05095" y="289560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666" y="3412066"/>
              <a:ext cx="3835400" cy="115993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32933" y="3445932"/>
              <a:ext cx="1862667" cy="685800"/>
            </a:xfrm>
            <a:prstGeom prst="rect">
              <a:avLst/>
            </a:prstGeom>
          </p:spPr>
        </p:pic>
      </p:grpSp>
      <p:sp>
        <p:nvSpPr>
          <p:cNvPr id="121" name="object 121"/>
          <p:cNvSpPr txBox="1"/>
          <p:nvPr/>
        </p:nvSpPr>
        <p:spPr>
          <a:xfrm>
            <a:off x="1211507" y="3526366"/>
            <a:ext cx="1404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sz="24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516466" y="3810000"/>
            <a:ext cx="2819400" cy="685800"/>
            <a:chOff x="516466" y="3810000"/>
            <a:chExt cx="2819400" cy="685800"/>
          </a:xfrm>
        </p:grpSpPr>
        <p:pic>
          <p:nvPicPr>
            <p:cNvPr id="123" name="object 12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16466" y="3810000"/>
              <a:ext cx="1557867" cy="68580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59467" y="3810000"/>
              <a:ext cx="516466" cy="68580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61067" y="3810000"/>
              <a:ext cx="880533" cy="68580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35200" y="3810000"/>
              <a:ext cx="508000" cy="6858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36800" y="3810000"/>
              <a:ext cx="999066" cy="685800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453752" y="3890432"/>
            <a:ext cx="2677795" cy="81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2400" b="1" spc="-5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  <a:tabLst>
                <a:tab pos="252095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2400" baseline="1736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177800" y="3513666"/>
            <a:ext cx="694690" cy="821690"/>
            <a:chOff x="177800" y="3513666"/>
            <a:chExt cx="694690" cy="821690"/>
          </a:xfrm>
        </p:grpSpPr>
        <p:pic>
          <p:nvPicPr>
            <p:cNvPr id="130" name="object 1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0200" y="3632199"/>
              <a:ext cx="381000" cy="48260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7800" y="3513666"/>
              <a:ext cx="694266" cy="82126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1000" y="3657600"/>
              <a:ext cx="285031" cy="384853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381000" y="3657600"/>
            <a:ext cx="285115" cy="385445"/>
          </a:xfrm>
          <a:prstGeom prst="rect">
            <a:avLst/>
          </a:prstGeom>
          <a:ln w="9525">
            <a:solidFill>
              <a:srgbClr val="F692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435">
              <a:lnSpc>
                <a:spcPts val="3025"/>
              </a:lnSpc>
            </a:pP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55" dirty="0"/>
              <a:t> </a:t>
            </a:r>
            <a:r>
              <a:rPr dirty="0"/>
              <a:t>Deployment</a:t>
            </a:r>
            <a:r>
              <a:rPr spc="-50" dirty="0"/>
              <a:t> </a:t>
            </a:r>
            <a:r>
              <a:rPr dirty="0"/>
              <a:t>and</a:t>
            </a:r>
            <a:r>
              <a:rPr spc="-50" dirty="0"/>
              <a:t> </a:t>
            </a:r>
            <a:r>
              <a:rPr spc="-10" dirty="0"/>
              <a:t>Monitoring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59" y="114707"/>
            <a:ext cx="463640" cy="63090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1400" y="758311"/>
            <a:ext cx="230504" cy="187325"/>
            <a:chOff x="431400" y="758311"/>
            <a:chExt cx="230504" cy="187325"/>
          </a:xfrm>
        </p:grpSpPr>
        <p:sp>
          <p:nvSpPr>
            <p:cNvPr id="5" name="object 5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4100" y="77101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2169" y="1356660"/>
            <a:ext cx="230504" cy="187325"/>
            <a:chOff x="442169" y="1356660"/>
            <a:chExt cx="230504" cy="187325"/>
          </a:xfrm>
        </p:grpSpPr>
        <p:sp>
          <p:nvSpPr>
            <p:cNvPr id="8" name="object 8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4869" y="1369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3118" y="2425660"/>
            <a:ext cx="230504" cy="187325"/>
            <a:chOff x="423118" y="2425660"/>
            <a:chExt cx="230504" cy="187325"/>
          </a:xfrm>
        </p:grpSpPr>
        <p:sp>
          <p:nvSpPr>
            <p:cNvPr id="11" name="object 11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818" y="2438360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8448" y="3266093"/>
            <a:ext cx="230504" cy="187325"/>
            <a:chOff x="418448" y="3266093"/>
            <a:chExt cx="230504" cy="187325"/>
          </a:xfrm>
        </p:grpSpPr>
        <p:sp>
          <p:nvSpPr>
            <p:cNvPr id="14" name="object 14"/>
            <p:cNvSpPr/>
            <p:nvPr/>
          </p:nvSpPr>
          <p:spPr>
            <a:xfrm>
              <a:off x="431148" y="327879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148" y="327879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00420" y="4793231"/>
            <a:ext cx="230504" cy="187325"/>
            <a:chOff x="400420" y="4793231"/>
            <a:chExt cx="230504" cy="187325"/>
          </a:xfrm>
        </p:grpSpPr>
        <p:sp>
          <p:nvSpPr>
            <p:cNvPr id="17" name="object 17"/>
            <p:cNvSpPr/>
            <p:nvPr/>
          </p:nvSpPr>
          <p:spPr>
            <a:xfrm>
              <a:off x="413120" y="480593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3120" y="4805931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3933" y="872066"/>
            <a:ext cx="8422640" cy="5547995"/>
            <a:chOff x="143933" y="872066"/>
            <a:chExt cx="8422640" cy="5547995"/>
          </a:xfrm>
        </p:grpSpPr>
        <p:sp>
          <p:nvSpPr>
            <p:cNvPr id="20" name="object 20"/>
            <p:cNvSpPr/>
            <p:nvPr/>
          </p:nvSpPr>
          <p:spPr>
            <a:xfrm>
              <a:off x="609600" y="6361043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933" y="889000"/>
              <a:ext cx="2887132" cy="59266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4100" y="1866626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033" y="4007377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033" y="4007377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733" y="872066"/>
              <a:ext cx="474133" cy="59266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93620" y="1003299"/>
            <a:ext cx="1783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5466" y="1955800"/>
            <a:ext cx="2895600" cy="584200"/>
            <a:chOff x="135466" y="1955800"/>
            <a:chExt cx="2895600" cy="58420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466" y="1955800"/>
              <a:ext cx="2895600" cy="5842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1972732"/>
              <a:ext cx="474133" cy="5588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78260" y="2070099"/>
            <a:ext cx="17233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430" algn="l"/>
              </a:tabLst>
            </a:pPr>
            <a:r>
              <a:rPr sz="2400" spc="-7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400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Processing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933" y="1447799"/>
            <a:ext cx="2887132" cy="550333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92143" y="1528232"/>
            <a:ext cx="1400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Acquisition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6333" y="1430866"/>
            <a:ext cx="474133" cy="55033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469900" y="1511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8533" y="2514600"/>
            <a:ext cx="2895600" cy="567266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14732" y="2603499"/>
            <a:ext cx="1762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EDA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7866" y="2531532"/>
            <a:ext cx="465666" cy="558800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57785" y="26119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533" y="3539066"/>
            <a:ext cx="2946400" cy="567266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96216" y="3636432"/>
            <a:ext cx="21018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Creation-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Trg-</a:t>
            </a:r>
            <a:r>
              <a:rPr sz="1600" spc="-20" dirty="0">
                <a:solidFill>
                  <a:srgbClr val="FFFFFF"/>
                </a:solidFill>
                <a:latin typeface="Times New Roman"/>
                <a:cs typeface="Times New Roman"/>
              </a:rPr>
              <a:t>Eval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9400" y="3445933"/>
            <a:ext cx="465666" cy="57573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50044" y="35432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4666" y="3970866"/>
            <a:ext cx="3860800" cy="1160145"/>
            <a:chOff x="84666" y="3970866"/>
            <a:chExt cx="3860800" cy="1160145"/>
          </a:xfrm>
        </p:grpSpPr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666" y="3970866"/>
              <a:ext cx="3860800" cy="11599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7399" y="4004732"/>
              <a:ext cx="2387600" cy="68580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963503" y="4085166"/>
            <a:ext cx="193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Deployment</a:t>
            </a:r>
            <a:r>
              <a:rPr sz="2400" b="1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0600" y="4368800"/>
            <a:ext cx="1905000" cy="6858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171465" y="4449232"/>
            <a:ext cx="151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11666" y="4072466"/>
            <a:ext cx="677545" cy="863600"/>
            <a:chOff x="211666" y="4072466"/>
            <a:chExt cx="677545" cy="863600"/>
          </a:xfrm>
        </p:grpSpPr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1666" y="4072466"/>
              <a:ext cx="677333" cy="8636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933" y="4165599"/>
              <a:ext cx="558800" cy="68580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47121" y="4246032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970866" y="694267"/>
            <a:ext cx="3530600" cy="1447800"/>
            <a:chOff x="3970866" y="694267"/>
            <a:chExt cx="3530600" cy="1447800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70866" y="745065"/>
              <a:ext cx="3530600" cy="130386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87799" y="694267"/>
              <a:ext cx="3496732" cy="14478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16095" y="773305"/>
              <a:ext cx="3435658" cy="120074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016095" y="773305"/>
              <a:ext cx="3435985" cy="1200785"/>
            </a:xfrm>
            <a:custGeom>
              <a:avLst/>
              <a:gdLst/>
              <a:ahLst/>
              <a:cxnLst/>
              <a:rect l="l" t="t" r="r" b="b"/>
              <a:pathLst>
                <a:path w="3435984" h="1200785">
                  <a:moveTo>
                    <a:pt x="0" y="200128"/>
                  </a:moveTo>
                  <a:lnTo>
                    <a:pt x="5285" y="154240"/>
                  </a:lnTo>
                  <a:lnTo>
                    <a:pt x="20341" y="112116"/>
                  </a:lnTo>
                  <a:lnTo>
                    <a:pt x="43965" y="74958"/>
                  </a:lnTo>
                  <a:lnTo>
                    <a:pt x="74958" y="43965"/>
                  </a:lnTo>
                  <a:lnTo>
                    <a:pt x="112116" y="20341"/>
                  </a:lnTo>
                  <a:lnTo>
                    <a:pt x="154240" y="5285"/>
                  </a:lnTo>
                  <a:lnTo>
                    <a:pt x="200127" y="0"/>
                  </a:lnTo>
                  <a:lnTo>
                    <a:pt x="3235531" y="0"/>
                  </a:lnTo>
                  <a:lnTo>
                    <a:pt x="3281418" y="5285"/>
                  </a:lnTo>
                  <a:lnTo>
                    <a:pt x="3323542" y="20341"/>
                  </a:lnTo>
                  <a:lnTo>
                    <a:pt x="3360701" y="43965"/>
                  </a:lnTo>
                  <a:lnTo>
                    <a:pt x="3391693" y="74958"/>
                  </a:lnTo>
                  <a:lnTo>
                    <a:pt x="3415317" y="112116"/>
                  </a:lnTo>
                  <a:lnTo>
                    <a:pt x="3430373" y="154240"/>
                  </a:lnTo>
                  <a:lnTo>
                    <a:pt x="3435659" y="200128"/>
                  </a:lnTo>
                  <a:lnTo>
                    <a:pt x="3435659" y="1000614"/>
                  </a:lnTo>
                  <a:lnTo>
                    <a:pt x="3430373" y="1046501"/>
                  </a:lnTo>
                  <a:lnTo>
                    <a:pt x="3415317" y="1088625"/>
                  </a:lnTo>
                  <a:lnTo>
                    <a:pt x="3391693" y="1125784"/>
                  </a:lnTo>
                  <a:lnTo>
                    <a:pt x="3360701" y="1156776"/>
                  </a:lnTo>
                  <a:lnTo>
                    <a:pt x="3323542" y="1180400"/>
                  </a:lnTo>
                  <a:lnTo>
                    <a:pt x="3281418" y="1195456"/>
                  </a:lnTo>
                  <a:lnTo>
                    <a:pt x="3235531" y="1200742"/>
                  </a:lnTo>
                  <a:lnTo>
                    <a:pt x="200127" y="1200742"/>
                  </a:lnTo>
                  <a:lnTo>
                    <a:pt x="154240" y="1195456"/>
                  </a:lnTo>
                  <a:lnTo>
                    <a:pt x="112116" y="1180400"/>
                  </a:lnTo>
                  <a:lnTo>
                    <a:pt x="74958" y="1156776"/>
                  </a:lnTo>
                  <a:lnTo>
                    <a:pt x="43965" y="1125784"/>
                  </a:lnTo>
                  <a:lnTo>
                    <a:pt x="20341" y="1088625"/>
                  </a:lnTo>
                  <a:lnTo>
                    <a:pt x="5285" y="1046501"/>
                  </a:lnTo>
                  <a:lnTo>
                    <a:pt x="0" y="1000614"/>
                  </a:lnTo>
                  <a:lnTo>
                    <a:pt x="0" y="200128"/>
                  </a:lnTo>
                  <a:close/>
                </a:path>
              </a:pathLst>
            </a:custGeom>
            <a:ln w="9525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153451" y="744218"/>
            <a:ext cx="3161030" cy="1202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107000"/>
              </a:lnSpc>
              <a:spcBef>
                <a:spcPts val="120"/>
              </a:spcBef>
            </a:pPr>
            <a:r>
              <a:rPr sz="1800" dirty="0">
                <a:latin typeface="Times New Roman"/>
                <a:cs typeface="Times New Roman"/>
              </a:rPr>
              <a:t>After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is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trained,</a:t>
            </a:r>
            <a:r>
              <a:rPr sz="1800" spc="30" dirty="0">
                <a:latin typeface="Times New Roman"/>
                <a:cs typeface="Times New Roman"/>
              </a:rPr>
              <a:t>  </a:t>
            </a:r>
            <a:r>
              <a:rPr sz="1800" spc="-10" dirty="0">
                <a:latin typeface="Times New Roman"/>
                <a:cs typeface="Times New Roman"/>
              </a:rPr>
              <a:t>tuned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5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tested,</a:t>
            </a:r>
            <a:r>
              <a:rPr sz="1800" spc="5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you</a:t>
            </a:r>
            <a:r>
              <a:rPr sz="1800" spc="5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can</a:t>
            </a:r>
            <a:r>
              <a:rPr sz="1800" spc="5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deploy</a:t>
            </a:r>
            <a:r>
              <a:rPr sz="1800" spc="50" dirty="0">
                <a:latin typeface="Times New Roman"/>
                <a:cs typeface="Times New Roman"/>
              </a:rPr>
              <a:t> 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into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production</a:t>
            </a:r>
            <a:r>
              <a:rPr sz="1800" spc="2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</a:t>
            </a:r>
            <a:r>
              <a:rPr sz="1800" spc="29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make </a:t>
            </a:r>
            <a:r>
              <a:rPr sz="1800" dirty="0">
                <a:latin typeface="Times New Roman"/>
                <a:cs typeface="Times New Roman"/>
              </a:rPr>
              <a:t>inferences</a:t>
            </a:r>
            <a:r>
              <a:rPr sz="1800" spc="-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(predictions)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0" name="object 6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21600" y="719666"/>
            <a:ext cx="1210733" cy="1210733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3420533" y="2201332"/>
            <a:ext cx="3911600" cy="1532890"/>
            <a:chOff x="3420533" y="2201332"/>
            <a:chExt cx="3911600" cy="1532890"/>
          </a:xfrm>
        </p:grpSpPr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20533" y="2201332"/>
              <a:ext cx="3911600" cy="153246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54400" y="2269067"/>
              <a:ext cx="3843867" cy="14393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69749" y="2223373"/>
              <a:ext cx="3814005" cy="1437773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469749" y="2223373"/>
              <a:ext cx="3814445" cy="1438275"/>
            </a:xfrm>
            <a:custGeom>
              <a:avLst/>
              <a:gdLst/>
              <a:ahLst/>
              <a:cxnLst/>
              <a:rect l="l" t="t" r="r" b="b"/>
              <a:pathLst>
                <a:path w="3814445" h="1438275">
                  <a:moveTo>
                    <a:pt x="0" y="239635"/>
                  </a:moveTo>
                  <a:lnTo>
                    <a:pt x="4868" y="191340"/>
                  </a:lnTo>
                  <a:lnTo>
                    <a:pt x="18831" y="146358"/>
                  </a:lnTo>
                  <a:lnTo>
                    <a:pt x="40925" y="105652"/>
                  </a:lnTo>
                  <a:lnTo>
                    <a:pt x="70187" y="70187"/>
                  </a:lnTo>
                  <a:lnTo>
                    <a:pt x="105652" y="40925"/>
                  </a:lnTo>
                  <a:lnTo>
                    <a:pt x="146358" y="18831"/>
                  </a:lnTo>
                  <a:lnTo>
                    <a:pt x="191340" y="4868"/>
                  </a:lnTo>
                  <a:lnTo>
                    <a:pt x="239635" y="0"/>
                  </a:lnTo>
                  <a:lnTo>
                    <a:pt x="3574371" y="0"/>
                  </a:lnTo>
                  <a:lnTo>
                    <a:pt x="3622665" y="4868"/>
                  </a:lnTo>
                  <a:lnTo>
                    <a:pt x="3667647" y="18831"/>
                  </a:lnTo>
                  <a:lnTo>
                    <a:pt x="3708353" y="40925"/>
                  </a:lnTo>
                  <a:lnTo>
                    <a:pt x="3743818" y="70187"/>
                  </a:lnTo>
                  <a:lnTo>
                    <a:pt x="3773080" y="105652"/>
                  </a:lnTo>
                  <a:lnTo>
                    <a:pt x="3795174" y="146358"/>
                  </a:lnTo>
                  <a:lnTo>
                    <a:pt x="3809137" y="191340"/>
                  </a:lnTo>
                  <a:lnTo>
                    <a:pt x="3814006" y="239635"/>
                  </a:lnTo>
                  <a:lnTo>
                    <a:pt x="3814006" y="1198138"/>
                  </a:lnTo>
                  <a:lnTo>
                    <a:pt x="3809137" y="1246432"/>
                  </a:lnTo>
                  <a:lnTo>
                    <a:pt x="3795174" y="1291414"/>
                  </a:lnTo>
                  <a:lnTo>
                    <a:pt x="3773080" y="1332120"/>
                  </a:lnTo>
                  <a:lnTo>
                    <a:pt x="3743818" y="1367585"/>
                  </a:lnTo>
                  <a:lnTo>
                    <a:pt x="3708353" y="1396847"/>
                  </a:lnTo>
                  <a:lnTo>
                    <a:pt x="3667647" y="1418941"/>
                  </a:lnTo>
                  <a:lnTo>
                    <a:pt x="3622665" y="1432904"/>
                  </a:lnTo>
                  <a:lnTo>
                    <a:pt x="3574371" y="1437773"/>
                  </a:lnTo>
                  <a:lnTo>
                    <a:pt x="239635" y="1437773"/>
                  </a:lnTo>
                  <a:lnTo>
                    <a:pt x="191340" y="1432904"/>
                  </a:lnTo>
                  <a:lnTo>
                    <a:pt x="146358" y="1418941"/>
                  </a:lnTo>
                  <a:lnTo>
                    <a:pt x="105652" y="1396847"/>
                  </a:lnTo>
                  <a:lnTo>
                    <a:pt x="70187" y="1367585"/>
                  </a:lnTo>
                  <a:lnTo>
                    <a:pt x="40925" y="1332120"/>
                  </a:lnTo>
                  <a:lnTo>
                    <a:pt x="18831" y="1291414"/>
                  </a:lnTo>
                  <a:lnTo>
                    <a:pt x="4868" y="1246432"/>
                  </a:lnTo>
                  <a:lnTo>
                    <a:pt x="0" y="1198138"/>
                  </a:lnTo>
                  <a:lnTo>
                    <a:pt x="0" y="239635"/>
                  </a:lnTo>
                  <a:close/>
                </a:path>
              </a:pathLst>
            </a:custGeom>
            <a:ln w="9525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618675" y="2310554"/>
            <a:ext cx="3515360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726440" algn="l"/>
                <a:tab pos="1136015" algn="l"/>
                <a:tab pos="2345690" algn="l"/>
              </a:tabLst>
            </a:pPr>
            <a:r>
              <a:rPr sz="1800" spc="-10" dirty="0">
                <a:latin typeface="Times New Roman"/>
                <a:cs typeface="Times New Roman"/>
              </a:rPr>
              <a:t>Check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25" dirty="0">
                <a:latin typeface="Times New Roman"/>
                <a:cs typeface="Times New Roman"/>
              </a:rPr>
              <a:t>the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deployment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environment </a:t>
            </a:r>
            <a:r>
              <a:rPr sz="1800" dirty="0">
                <a:latin typeface="Times New Roman"/>
                <a:cs typeface="Times New Roman"/>
              </a:rPr>
              <a:t>for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dependency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issues</a:t>
            </a:r>
            <a:endParaRPr sz="1800">
              <a:latin typeface="Times New Roman"/>
              <a:cs typeface="Times New Roman"/>
            </a:endParaRPr>
          </a:p>
          <a:p>
            <a:pPr marL="12700" marR="5080">
              <a:lnSpc>
                <a:spcPts val="2330"/>
              </a:lnSpc>
              <a:spcBef>
                <a:spcPts val="40"/>
              </a:spcBef>
            </a:pPr>
            <a:r>
              <a:rPr sz="1800" dirty="0">
                <a:latin typeface="Times New Roman"/>
                <a:cs typeface="Times New Roman"/>
              </a:rPr>
              <a:t>Deploy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first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test</a:t>
            </a:r>
            <a:r>
              <a:rPr sz="1800" spc="8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then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production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environment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996093" y="2294466"/>
            <a:ext cx="1932939" cy="2753360"/>
            <a:chOff x="6996093" y="2294466"/>
            <a:chExt cx="1932939" cy="2753360"/>
          </a:xfrm>
        </p:grpSpPr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4067" y="2294466"/>
              <a:ext cx="897466" cy="89746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350681" y="2731599"/>
              <a:ext cx="591185" cy="133985"/>
            </a:xfrm>
            <a:custGeom>
              <a:avLst/>
              <a:gdLst/>
              <a:ahLst/>
              <a:cxnLst/>
              <a:rect l="l" t="t" r="r" b="b"/>
              <a:pathLst>
                <a:path w="591184" h="133985">
                  <a:moveTo>
                    <a:pt x="523742" y="0"/>
                  </a:moveTo>
                  <a:lnTo>
                    <a:pt x="523742" y="33491"/>
                  </a:lnTo>
                  <a:lnTo>
                    <a:pt x="0" y="33491"/>
                  </a:lnTo>
                  <a:lnTo>
                    <a:pt x="0" y="100470"/>
                  </a:lnTo>
                  <a:lnTo>
                    <a:pt x="523742" y="100470"/>
                  </a:lnTo>
                  <a:lnTo>
                    <a:pt x="523742" y="133962"/>
                  </a:lnTo>
                  <a:lnTo>
                    <a:pt x="590723" y="66981"/>
                  </a:lnTo>
                  <a:lnTo>
                    <a:pt x="5237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350681" y="2731599"/>
              <a:ext cx="591185" cy="133985"/>
            </a:xfrm>
            <a:custGeom>
              <a:avLst/>
              <a:gdLst/>
              <a:ahLst/>
              <a:cxnLst/>
              <a:rect l="l" t="t" r="r" b="b"/>
              <a:pathLst>
                <a:path w="591184" h="133985">
                  <a:moveTo>
                    <a:pt x="0" y="33490"/>
                  </a:moveTo>
                  <a:lnTo>
                    <a:pt x="523743" y="33490"/>
                  </a:lnTo>
                  <a:lnTo>
                    <a:pt x="523743" y="0"/>
                  </a:lnTo>
                  <a:lnTo>
                    <a:pt x="590724" y="66981"/>
                  </a:lnTo>
                  <a:lnTo>
                    <a:pt x="523743" y="133962"/>
                  </a:lnTo>
                  <a:lnTo>
                    <a:pt x="523743" y="100471"/>
                  </a:lnTo>
                  <a:lnTo>
                    <a:pt x="0" y="100471"/>
                  </a:lnTo>
                  <a:lnTo>
                    <a:pt x="0" y="3349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08793" y="3594708"/>
              <a:ext cx="1907539" cy="1440180"/>
            </a:xfrm>
            <a:custGeom>
              <a:avLst/>
              <a:gdLst/>
              <a:ahLst/>
              <a:cxnLst/>
              <a:rect l="l" t="t" r="r" b="b"/>
              <a:pathLst>
                <a:path w="1907540" h="1440179">
                  <a:moveTo>
                    <a:pt x="173586" y="570216"/>
                  </a:moveTo>
                  <a:lnTo>
                    <a:pt x="170937" y="525415"/>
                  </a:lnTo>
                  <a:lnTo>
                    <a:pt x="175942" y="481969"/>
                  </a:lnTo>
                  <a:lnTo>
                    <a:pt x="188076" y="440517"/>
                  </a:lnTo>
                  <a:lnTo>
                    <a:pt x="206813" y="401697"/>
                  </a:lnTo>
                  <a:lnTo>
                    <a:pt x="231629" y="366150"/>
                  </a:lnTo>
                  <a:lnTo>
                    <a:pt x="261999" y="334513"/>
                  </a:lnTo>
                  <a:lnTo>
                    <a:pt x="297398" y="307426"/>
                  </a:lnTo>
                  <a:lnTo>
                    <a:pt x="337301" y="285528"/>
                  </a:lnTo>
                  <a:lnTo>
                    <a:pt x="381183" y="269457"/>
                  </a:lnTo>
                  <a:lnTo>
                    <a:pt x="428520" y="259854"/>
                  </a:lnTo>
                  <a:lnTo>
                    <a:pt x="478085" y="257476"/>
                  </a:lnTo>
                  <a:lnTo>
                    <a:pt x="527057" y="262692"/>
                  </a:lnTo>
                  <a:lnTo>
                    <a:pt x="574429" y="275316"/>
                  </a:lnTo>
                  <a:lnTo>
                    <a:pt x="619194" y="295162"/>
                  </a:lnTo>
                  <a:lnTo>
                    <a:pt x="645647" y="258435"/>
                  </a:lnTo>
                  <a:lnTo>
                    <a:pt x="678457" y="228252"/>
                  </a:lnTo>
                  <a:lnTo>
                    <a:pt x="716345" y="204975"/>
                  </a:lnTo>
                  <a:lnTo>
                    <a:pt x="758033" y="188968"/>
                  </a:lnTo>
                  <a:lnTo>
                    <a:pt x="802241" y="180593"/>
                  </a:lnTo>
                  <a:lnTo>
                    <a:pt x="847692" y="180214"/>
                  </a:lnTo>
                  <a:lnTo>
                    <a:pt x="893105" y="188193"/>
                  </a:lnTo>
                  <a:lnTo>
                    <a:pt x="937203" y="204894"/>
                  </a:lnTo>
                  <a:lnTo>
                    <a:pt x="979307" y="231410"/>
                  </a:lnTo>
                  <a:lnTo>
                    <a:pt x="991854" y="242060"/>
                  </a:lnTo>
                  <a:lnTo>
                    <a:pt x="1020848" y="202474"/>
                  </a:lnTo>
                  <a:lnTo>
                    <a:pt x="1058736" y="172374"/>
                  </a:lnTo>
                  <a:lnTo>
                    <a:pt x="1103058" y="152521"/>
                  </a:lnTo>
                  <a:lnTo>
                    <a:pt x="1151353" y="143678"/>
                  </a:lnTo>
                  <a:lnTo>
                    <a:pt x="1201160" y="146607"/>
                  </a:lnTo>
                  <a:lnTo>
                    <a:pt x="1250018" y="162071"/>
                  </a:lnTo>
                  <a:lnTo>
                    <a:pt x="1286770" y="184230"/>
                  </a:lnTo>
                  <a:lnTo>
                    <a:pt x="1317156" y="213522"/>
                  </a:lnTo>
                  <a:lnTo>
                    <a:pt x="1353225" y="182292"/>
                  </a:lnTo>
                  <a:lnTo>
                    <a:pt x="1394666" y="160148"/>
                  </a:lnTo>
                  <a:lnTo>
                    <a:pt x="1439667" y="147226"/>
                  </a:lnTo>
                  <a:lnTo>
                    <a:pt x="1486415" y="143664"/>
                  </a:lnTo>
                  <a:lnTo>
                    <a:pt x="1533099" y="149601"/>
                  </a:lnTo>
                  <a:lnTo>
                    <a:pt x="1577907" y="165175"/>
                  </a:lnTo>
                  <a:lnTo>
                    <a:pt x="1619027" y="190523"/>
                  </a:lnTo>
                  <a:lnTo>
                    <a:pt x="1666094" y="242638"/>
                  </a:lnTo>
                  <a:lnTo>
                    <a:pt x="1691327" y="306381"/>
                  </a:lnTo>
                  <a:lnTo>
                    <a:pt x="1735802" y="322211"/>
                  </a:lnTo>
                  <a:lnTo>
                    <a:pt x="1774795" y="345240"/>
                  </a:lnTo>
                  <a:lnTo>
                    <a:pt x="1807642" y="374389"/>
                  </a:lnTo>
                  <a:lnTo>
                    <a:pt x="1833680" y="408582"/>
                  </a:lnTo>
                  <a:lnTo>
                    <a:pt x="1852243" y="446741"/>
                  </a:lnTo>
                  <a:lnTo>
                    <a:pt x="1862669" y="487789"/>
                  </a:lnTo>
                  <a:lnTo>
                    <a:pt x="1864293" y="530649"/>
                  </a:lnTo>
                  <a:lnTo>
                    <a:pt x="1856451" y="574245"/>
                  </a:lnTo>
                  <a:lnTo>
                    <a:pt x="1854164" y="581538"/>
                  </a:lnTo>
                  <a:lnTo>
                    <a:pt x="1851604" y="588751"/>
                  </a:lnTo>
                  <a:lnTo>
                    <a:pt x="1848776" y="595877"/>
                  </a:lnTo>
                  <a:lnTo>
                    <a:pt x="1845681" y="602909"/>
                  </a:lnTo>
                  <a:lnTo>
                    <a:pt x="1872099" y="640698"/>
                  </a:lnTo>
                  <a:lnTo>
                    <a:pt x="1891123" y="680839"/>
                  </a:lnTo>
                  <a:lnTo>
                    <a:pt x="1902866" y="722532"/>
                  </a:lnTo>
                  <a:lnTo>
                    <a:pt x="1907442" y="764979"/>
                  </a:lnTo>
                  <a:lnTo>
                    <a:pt x="1904965" y="807382"/>
                  </a:lnTo>
                  <a:lnTo>
                    <a:pt x="1895546" y="848942"/>
                  </a:lnTo>
                  <a:lnTo>
                    <a:pt x="1879300" y="888860"/>
                  </a:lnTo>
                  <a:lnTo>
                    <a:pt x="1856339" y="926338"/>
                  </a:lnTo>
                  <a:lnTo>
                    <a:pt x="1826777" y="960578"/>
                  </a:lnTo>
                  <a:lnTo>
                    <a:pt x="1790726" y="990780"/>
                  </a:lnTo>
                  <a:lnTo>
                    <a:pt x="1724672" y="1026345"/>
                  </a:lnTo>
                  <a:lnTo>
                    <a:pt x="1651034" y="1045234"/>
                  </a:lnTo>
                  <a:lnTo>
                    <a:pt x="1645439" y="1092761"/>
                  </a:lnTo>
                  <a:lnTo>
                    <a:pt x="1630191" y="1136953"/>
                  </a:lnTo>
                  <a:lnTo>
                    <a:pt x="1606324" y="1176869"/>
                  </a:lnTo>
                  <a:lnTo>
                    <a:pt x="1574872" y="1211568"/>
                  </a:lnTo>
                  <a:lnTo>
                    <a:pt x="1536869" y="1240107"/>
                  </a:lnTo>
                  <a:lnTo>
                    <a:pt x="1493348" y="1261546"/>
                  </a:lnTo>
                  <a:lnTo>
                    <a:pt x="1445345" y="1274943"/>
                  </a:lnTo>
                  <a:lnTo>
                    <a:pt x="1393893" y="1279356"/>
                  </a:lnTo>
                  <a:lnTo>
                    <a:pt x="1358862" y="1276857"/>
                  </a:lnTo>
                  <a:lnTo>
                    <a:pt x="1324692" y="1269972"/>
                  </a:lnTo>
                  <a:lnTo>
                    <a:pt x="1291862" y="1258827"/>
                  </a:lnTo>
                  <a:lnTo>
                    <a:pt x="1260847" y="1243552"/>
                  </a:lnTo>
                  <a:lnTo>
                    <a:pt x="1243122" y="1285424"/>
                  </a:lnTo>
                  <a:lnTo>
                    <a:pt x="1219047" y="1323103"/>
                  </a:lnTo>
                  <a:lnTo>
                    <a:pt x="1189388" y="1356210"/>
                  </a:lnTo>
                  <a:lnTo>
                    <a:pt x="1154907" y="1384366"/>
                  </a:lnTo>
                  <a:lnTo>
                    <a:pt x="1116371" y="1407189"/>
                  </a:lnTo>
                  <a:lnTo>
                    <a:pt x="1074542" y="1424302"/>
                  </a:lnTo>
                  <a:lnTo>
                    <a:pt x="1030186" y="1435323"/>
                  </a:lnTo>
                  <a:lnTo>
                    <a:pt x="984067" y="1439872"/>
                  </a:lnTo>
                  <a:lnTo>
                    <a:pt x="936949" y="1437571"/>
                  </a:lnTo>
                  <a:lnTo>
                    <a:pt x="889596" y="1428039"/>
                  </a:lnTo>
                  <a:lnTo>
                    <a:pt x="841961" y="1410360"/>
                  </a:lnTo>
                  <a:lnTo>
                    <a:pt x="798601" y="1385557"/>
                  </a:lnTo>
                  <a:lnTo>
                    <a:pt x="760427" y="1354255"/>
                  </a:lnTo>
                  <a:lnTo>
                    <a:pt x="728349" y="1317083"/>
                  </a:lnTo>
                  <a:lnTo>
                    <a:pt x="683332" y="1338225"/>
                  </a:lnTo>
                  <a:lnTo>
                    <a:pt x="636656" y="1352671"/>
                  </a:lnTo>
                  <a:lnTo>
                    <a:pt x="589044" y="1360587"/>
                  </a:lnTo>
                  <a:lnTo>
                    <a:pt x="541220" y="1362142"/>
                  </a:lnTo>
                  <a:lnTo>
                    <a:pt x="493905" y="1357503"/>
                  </a:lnTo>
                  <a:lnTo>
                    <a:pt x="447822" y="1346836"/>
                  </a:lnTo>
                  <a:lnTo>
                    <a:pt x="403695" y="1330309"/>
                  </a:lnTo>
                  <a:lnTo>
                    <a:pt x="362245" y="1308089"/>
                  </a:lnTo>
                  <a:lnTo>
                    <a:pt x="324195" y="1280344"/>
                  </a:lnTo>
                  <a:lnTo>
                    <a:pt x="290268" y="1247241"/>
                  </a:lnTo>
                  <a:lnTo>
                    <a:pt x="261186" y="1208947"/>
                  </a:lnTo>
                  <a:lnTo>
                    <a:pt x="257588" y="1203252"/>
                  </a:lnTo>
                  <a:lnTo>
                    <a:pt x="206025" y="1202455"/>
                  </a:lnTo>
                  <a:lnTo>
                    <a:pt x="158150" y="1189622"/>
                  </a:lnTo>
                  <a:lnTo>
                    <a:pt x="115999" y="1166238"/>
                  </a:lnTo>
                  <a:lnTo>
                    <a:pt x="81605" y="1133785"/>
                  </a:lnTo>
                  <a:lnTo>
                    <a:pt x="57002" y="1093748"/>
                  </a:lnTo>
                  <a:lnTo>
                    <a:pt x="44223" y="1047609"/>
                  </a:lnTo>
                  <a:lnTo>
                    <a:pt x="43904" y="1008884"/>
                  </a:lnTo>
                  <a:lnTo>
                    <a:pt x="52537" y="971439"/>
                  </a:lnTo>
                  <a:lnTo>
                    <a:pt x="69659" y="936572"/>
                  </a:lnTo>
                  <a:lnTo>
                    <a:pt x="94808" y="905582"/>
                  </a:lnTo>
                  <a:lnTo>
                    <a:pt x="54313" y="876123"/>
                  </a:lnTo>
                  <a:lnTo>
                    <a:pt x="24578" y="839076"/>
                  </a:lnTo>
                  <a:lnTo>
                    <a:pt x="6256" y="796769"/>
                  </a:lnTo>
                  <a:lnTo>
                    <a:pt x="0" y="751526"/>
                  </a:lnTo>
                  <a:lnTo>
                    <a:pt x="6462" y="705673"/>
                  </a:lnTo>
                  <a:lnTo>
                    <a:pt x="26296" y="661538"/>
                  </a:lnTo>
                  <a:lnTo>
                    <a:pt x="53534" y="628031"/>
                  </a:lnTo>
                  <a:lnTo>
                    <a:pt x="87935" y="601691"/>
                  </a:lnTo>
                  <a:lnTo>
                    <a:pt x="127937" y="583454"/>
                  </a:lnTo>
                  <a:lnTo>
                    <a:pt x="171981" y="574252"/>
                  </a:lnTo>
                  <a:lnTo>
                    <a:pt x="173586" y="570216"/>
                  </a:lnTo>
                  <a:close/>
                </a:path>
                <a:path w="1907540" h="1440179">
                  <a:moveTo>
                    <a:pt x="1853321" y="36002"/>
                  </a:moveTo>
                  <a:lnTo>
                    <a:pt x="1850492" y="50015"/>
                  </a:lnTo>
                  <a:lnTo>
                    <a:pt x="1842776" y="61459"/>
                  </a:lnTo>
                  <a:lnTo>
                    <a:pt x="1831332" y="69174"/>
                  </a:lnTo>
                  <a:lnTo>
                    <a:pt x="1817318" y="72004"/>
                  </a:lnTo>
                  <a:lnTo>
                    <a:pt x="1803305" y="69174"/>
                  </a:lnTo>
                  <a:lnTo>
                    <a:pt x="1791861" y="61459"/>
                  </a:lnTo>
                  <a:lnTo>
                    <a:pt x="1784146" y="50015"/>
                  </a:lnTo>
                  <a:lnTo>
                    <a:pt x="1781316" y="36002"/>
                  </a:lnTo>
                  <a:lnTo>
                    <a:pt x="1784146" y="21988"/>
                  </a:lnTo>
                  <a:lnTo>
                    <a:pt x="1791861" y="10544"/>
                  </a:lnTo>
                  <a:lnTo>
                    <a:pt x="1803305" y="2829"/>
                  </a:lnTo>
                  <a:lnTo>
                    <a:pt x="1817318" y="0"/>
                  </a:lnTo>
                  <a:lnTo>
                    <a:pt x="1831332" y="2829"/>
                  </a:lnTo>
                  <a:lnTo>
                    <a:pt x="1842776" y="10544"/>
                  </a:lnTo>
                  <a:lnTo>
                    <a:pt x="1850492" y="21988"/>
                  </a:lnTo>
                  <a:lnTo>
                    <a:pt x="1853321" y="36002"/>
                  </a:lnTo>
                  <a:close/>
                </a:path>
                <a:path w="1907540" h="1440179">
                  <a:moveTo>
                    <a:pt x="1815256" y="100452"/>
                  </a:moveTo>
                  <a:lnTo>
                    <a:pt x="1809598" y="128479"/>
                  </a:lnTo>
                  <a:lnTo>
                    <a:pt x="1794167" y="151366"/>
                  </a:lnTo>
                  <a:lnTo>
                    <a:pt x="1771280" y="166797"/>
                  </a:lnTo>
                  <a:lnTo>
                    <a:pt x="1743252" y="172456"/>
                  </a:lnTo>
                  <a:lnTo>
                    <a:pt x="1715225" y="166797"/>
                  </a:lnTo>
                  <a:lnTo>
                    <a:pt x="1692338" y="151366"/>
                  </a:lnTo>
                  <a:lnTo>
                    <a:pt x="1676907" y="128479"/>
                  </a:lnTo>
                  <a:lnTo>
                    <a:pt x="1671248" y="100452"/>
                  </a:lnTo>
                  <a:lnTo>
                    <a:pt x="1676907" y="72424"/>
                  </a:lnTo>
                  <a:lnTo>
                    <a:pt x="1692338" y="49537"/>
                  </a:lnTo>
                  <a:lnTo>
                    <a:pt x="1715225" y="34106"/>
                  </a:lnTo>
                  <a:lnTo>
                    <a:pt x="1743252" y="28447"/>
                  </a:lnTo>
                  <a:lnTo>
                    <a:pt x="1771280" y="34106"/>
                  </a:lnTo>
                  <a:lnTo>
                    <a:pt x="1794167" y="49537"/>
                  </a:lnTo>
                  <a:lnTo>
                    <a:pt x="1809598" y="72424"/>
                  </a:lnTo>
                  <a:lnTo>
                    <a:pt x="1815256" y="100452"/>
                  </a:lnTo>
                  <a:close/>
                </a:path>
                <a:path w="1907540" h="1440179">
                  <a:moveTo>
                    <a:pt x="1722873" y="212166"/>
                  </a:moveTo>
                  <a:lnTo>
                    <a:pt x="1714386" y="254207"/>
                  </a:lnTo>
                  <a:lnTo>
                    <a:pt x="1691239" y="288538"/>
                  </a:lnTo>
                  <a:lnTo>
                    <a:pt x="1656908" y="311685"/>
                  </a:lnTo>
                  <a:lnTo>
                    <a:pt x="1614866" y="320173"/>
                  </a:lnTo>
                  <a:lnTo>
                    <a:pt x="1572826" y="311685"/>
                  </a:lnTo>
                  <a:lnTo>
                    <a:pt x="1538495" y="288538"/>
                  </a:lnTo>
                  <a:lnTo>
                    <a:pt x="1515348" y="254207"/>
                  </a:lnTo>
                  <a:lnTo>
                    <a:pt x="1506860" y="212166"/>
                  </a:lnTo>
                  <a:lnTo>
                    <a:pt x="1515348" y="170125"/>
                  </a:lnTo>
                  <a:lnTo>
                    <a:pt x="1538495" y="135794"/>
                  </a:lnTo>
                  <a:lnTo>
                    <a:pt x="1572826" y="112648"/>
                  </a:lnTo>
                  <a:lnTo>
                    <a:pt x="1614866" y="104160"/>
                  </a:lnTo>
                  <a:lnTo>
                    <a:pt x="1656908" y="112648"/>
                  </a:lnTo>
                  <a:lnTo>
                    <a:pt x="1691239" y="135794"/>
                  </a:lnTo>
                  <a:lnTo>
                    <a:pt x="1714386" y="170125"/>
                  </a:lnTo>
                  <a:lnTo>
                    <a:pt x="1722873" y="212166"/>
                  </a:lnTo>
                  <a:close/>
                </a:path>
                <a:path w="1907540" h="1440179">
                  <a:moveTo>
                    <a:pt x="208555" y="924445"/>
                  </a:moveTo>
                  <a:lnTo>
                    <a:pt x="179400" y="924488"/>
                  </a:lnTo>
                  <a:lnTo>
                    <a:pt x="150737" y="920447"/>
                  </a:lnTo>
                  <a:lnTo>
                    <a:pt x="123057" y="912428"/>
                  </a:lnTo>
                  <a:lnTo>
                    <a:pt x="96851" y="900534"/>
                  </a:lnTo>
                </a:path>
                <a:path w="1907540" h="1440179">
                  <a:moveTo>
                    <a:pt x="307112" y="1186120"/>
                  </a:moveTo>
                  <a:lnTo>
                    <a:pt x="295220" y="1190091"/>
                  </a:lnTo>
                  <a:lnTo>
                    <a:pt x="283084" y="1193328"/>
                  </a:lnTo>
                  <a:lnTo>
                    <a:pt x="270744" y="1195822"/>
                  </a:lnTo>
                  <a:lnTo>
                    <a:pt x="258239" y="1197564"/>
                  </a:lnTo>
                </a:path>
                <a:path w="1907540" h="1440179">
                  <a:moveTo>
                    <a:pt x="728240" y="1311857"/>
                  </a:moveTo>
                  <a:lnTo>
                    <a:pt x="719760" y="1299368"/>
                  </a:lnTo>
                  <a:lnTo>
                    <a:pt x="712014" y="1286486"/>
                  </a:lnTo>
                  <a:lnTo>
                    <a:pt x="705020" y="1273239"/>
                  </a:lnTo>
                  <a:lnTo>
                    <a:pt x="698793" y="1259654"/>
                  </a:lnTo>
                </a:path>
                <a:path w="1907540" h="1440179">
                  <a:moveTo>
                    <a:pt x="1272797" y="1181680"/>
                  </a:moveTo>
                  <a:lnTo>
                    <a:pt x="1271084" y="1196202"/>
                  </a:lnTo>
                  <a:lnTo>
                    <a:pt x="1268549" y="1210609"/>
                  </a:lnTo>
                  <a:lnTo>
                    <a:pt x="1265198" y="1224873"/>
                  </a:lnTo>
                  <a:lnTo>
                    <a:pt x="1261038" y="1238961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07382" y="4409758"/>
              <a:ext cx="164090" cy="22990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182385" y="3804017"/>
              <a:ext cx="1671320" cy="471170"/>
            </a:xfrm>
            <a:custGeom>
              <a:avLst/>
              <a:gdLst/>
              <a:ahLst/>
              <a:cxnLst/>
              <a:rect l="l" t="t" r="r" b="b"/>
              <a:pathLst>
                <a:path w="1671320" h="471170">
                  <a:moveTo>
                    <a:pt x="1671190" y="390428"/>
                  </a:moveTo>
                  <a:lnTo>
                    <a:pt x="1659067" y="412969"/>
                  </a:lnTo>
                  <a:lnTo>
                    <a:pt x="1644278" y="433996"/>
                  </a:lnTo>
                  <a:lnTo>
                    <a:pt x="1626984" y="453309"/>
                  </a:lnTo>
                  <a:lnTo>
                    <a:pt x="1607346" y="470703"/>
                  </a:lnTo>
                </a:path>
                <a:path w="1671320" h="471170">
                  <a:moveTo>
                    <a:pt x="1517996" y="92571"/>
                  </a:moveTo>
                  <a:lnTo>
                    <a:pt x="1519579" y="101985"/>
                  </a:lnTo>
                  <a:lnTo>
                    <a:pt x="1520670" y="111452"/>
                  </a:lnTo>
                  <a:lnTo>
                    <a:pt x="1521266" y="120957"/>
                  </a:lnTo>
                  <a:lnTo>
                    <a:pt x="1521367" y="130483"/>
                  </a:lnTo>
                </a:path>
                <a:path w="1671320" h="471170">
                  <a:moveTo>
                    <a:pt x="1110273" y="48349"/>
                  </a:moveTo>
                  <a:lnTo>
                    <a:pt x="1117012" y="35465"/>
                  </a:lnTo>
                  <a:lnTo>
                    <a:pt x="1124730" y="23080"/>
                  </a:lnTo>
                  <a:lnTo>
                    <a:pt x="1133397" y="11243"/>
                  </a:lnTo>
                  <a:lnTo>
                    <a:pt x="1142979" y="0"/>
                  </a:lnTo>
                </a:path>
                <a:path w="1671320" h="471170">
                  <a:moveTo>
                    <a:pt x="804370" y="71390"/>
                  </a:moveTo>
                  <a:lnTo>
                    <a:pt x="807275" y="60638"/>
                  </a:lnTo>
                  <a:lnTo>
                    <a:pt x="810891" y="50085"/>
                  </a:lnTo>
                  <a:lnTo>
                    <a:pt x="815207" y="39759"/>
                  </a:lnTo>
                  <a:lnTo>
                    <a:pt x="820211" y="29692"/>
                  </a:lnTo>
                </a:path>
                <a:path w="1671320" h="471170">
                  <a:moveTo>
                    <a:pt x="445375" y="85551"/>
                  </a:moveTo>
                  <a:lnTo>
                    <a:pt x="460680" y="94442"/>
                  </a:lnTo>
                  <a:lnTo>
                    <a:pt x="475362" y="104166"/>
                  </a:lnTo>
                  <a:lnTo>
                    <a:pt x="489380" y="114696"/>
                  </a:lnTo>
                  <a:lnTo>
                    <a:pt x="502695" y="126005"/>
                  </a:lnTo>
                </a:path>
                <a:path w="1671320" h="471170">
                  <a:moveTo>
                    <a:pt x="10003" y="403479"/>
                  </a:moveTo>
                  <a:lnTo>
                    <a:pt x="6822" y="392982"/>
                  </a:lnTo>
                  <a:lnTo>
                    <a:pt x="4092" y="382381"/>
                  </a:lnTo>
                  <a:lnTo>
                    <a:pt x="1817" y="371688"/>
                  </a:lnTo>
                  <a:lnTo>
                    <a:pt x="0" y="360917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60732" y="3920066"/>
              <a:ext cx="1100666" cy="37253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94599" y="4512733"/>
              <a:ext cx="795866" cy="4402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37399" y="4199467"/>
              <a:ext cx="1126066" cy="330200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7971780" y="3145366"/>
            <a:ext cx="967740" cy="487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236854">
              <a:lnSpc>
                <a:spcPct val="100000"/>
              </a:lnSpc>
              <a:spcBef>
                <a:spcPts val="130"/>
              </a:spcBef>
            </a:pPr>
            <a:r>
              <a:rPr sz="1500" spc="-10" dirty="0">
                <a:latin typeface="Times New Roman"/>
                <a:cs typeface="Times New Roman"/>
              </a:rPr>
              <a:t>Cloud Deployment</a:t>
            </a:r>
            <a:endParaRPr sz="1500">
              <a:latin typeface="Times New Roman"/>
              <a:cs typeface="Times New Roman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2599267" y="4360333"/>
            <a:ext cx="4614545" cy="2032000"/>
            <a:chOff x="2599267" y="4360333"/>
            <a:chExt cx="4614545" cy="2032000"/>
          </a:xfrm>
        </p:grpSpPr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99267" y="4419600"/>
              <a:ext cx="4614332" cy="187113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41600" y="4360333"/>
              <a:ext cx="4521200" cy="203200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45369" y="4448750"/>
              <a:ext cx="4517430" cy="176790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645369" y="4448750"/>
              <a:ext cx="4518025" cy="1768475"/>
            </a:xfrm>
            <a:custGeom>
              <a:avLst/>
              <a:gdLst/>
              <a:ahLst/>
              <a:cxnLst/>
              <a:rect l="l" t="t" r="r" b="b"/>
              <a:pathLst>
                <a:path w="4518025" h="1768475">
                  <a:moveTo>
                    <a:pt x="0" y="294656"/>
                  </a:moveTo>
                  <a:lnTo>
                    <a:pt x="3856" y="246861"/>
                  </a:lnTo>
                  <a:lnTo>
                    <a:pt x="15021" y="201522"/>
                  </a:lnTo>
                  <a:lnTo>
                    <a:pt x="32888" y="159244"/>
                  </a:lnTo>
                  <a:lnTo>
                    <a:pt x="56851" y="120636"/>
                  </a:lnTo>
                  <a:lnTo>
                    <a:pt x="86302" y="86302"/>
                  </a:lnTo>
                  <a:lnTo>
                    <a:pt x="120635" y="56851"/>
                  </a:lnTo>
                  <a:lnTo>
                    <a:pt x="159244" y="32889"/>
                  </a:lnTo>
                  <a:lnTo>
                    <a:pt x="201521" y="15021"/>
                  </a:lnTo>
                  <a:lnTo>
                    <a:pt x="246860" y="3856"/>
                  </a:lnTo>
                  <a:lnTo>
                    <a:pt x="294655" y="0"/>
                  </a:lnTo>
                  <a:lnTo>
                    <a:pt x="4222775" y="0"/>
                  </a:lnTo>
                  <a:lnTo>
                    <a:pt x="4270569" y="3856"/>
                  </a:lnTo>
                  <a:lnTo>
                    <a:pt x="4315909" y="15021"/>
                  </a:lnTo>
                  <a:lnTo>
                    <a:pt x="4358186" y="32889"/>
                  </a:lnTo>
                  <a:lnTo>
                    <a:pt x="4396795" y="56851"/>
                  </a:lnTo>
                  <a:lnTo>
                    <a:pt x="4431128" y="86302"/>
                  </a:lnTo>
                  <a:lnTo>
                    <a:pt x="4460579" y="120636"/>
                  </a:lnTo>
                  <a:lnTo>
                    <a:pt x="4484542" y="159244"/>
                  </a:lnTo>
                  <a:lnTo>
                    <a:pt x="4502409" y="201522"/>
                  </a:lnTo>
                  <a:lnTo>
                    <a:pt x="4513574" y="246861"/>
                  </a:lnTo>
                  <a:lnTo>
                    <a:pt x="4517431" y="294656"/>
                  </a:lnTo>
                  <a:lnTo>
                    <a:pt x="4517431" y="1473253"/>
                  </a:lnTo>
                  <a:lnTo>
                    <a:pt x="4513574" y="1521047"/>
                  </a:lnTo>
                  <a:lnTo>
                    <a:pt x="4502409" y="1566387"/>
                  </a:lnTo>
                  <a:lnTo>
                    <a:pt x="4484542" y="1608664"/>
                  </a:lnTo>
                  <a:lnTo>
                    <a:pt x="4460579" y="1647273"/>
                  </a:lnTo>
                  <a:lnTo>
                    <a:pt x="4431128" y="1681606"/>
                  </a:lnTo>
                  <a:lnTo>
                    <a:pt x="4396795" y="1711057"/>
                  </a:lnTo>
                  <a:lnTo>
                    <a:pt x="4358186" y="1735020"/>
                  </a:lnTo>
                  <a:lnTo>
                    <a:pt x="4315909" y="1752887"/>
                  </a:lnTo>
                  <a:lnTo>
                    <a:pt x="4270569" y="1764052"/>
                  </a:lnTo>
                  <a:lnTo>
                    <a:pt x="4222775" y="1767909"/>
                  </a:lnTo>
                  <a:lnTo>
                    <a:pt x="294655" y="1767909"/>
                  </a:lnTo>
                  <a:lnTo>
                    <a:pt x="246860" y="1764052"/>
                  </a:lnTo>
                  <a:lnTo>
                    <a:pt x="201521" y="1752887"/>
                  </a:lnTo>
                  <a:lnTo>
                    <a:pt x="159244" y="1735020"/>
                  </a:lnTo>
                  <a:lnTo>
                    <a:pt x="120635" y="1711057"/>
                  </a:lnTo>
                  <a:lnTo>
                    <a:pt x="86302" y="1681606"/>
                  </a:lnTo>
                  <a:lnTo>
                    <a:pt x="56851" y="1647273"/>
                  </a:lnTo>
                  <a:lnTo>
                    <a:pt x="32888" y="1608664"/>
                  </a:lnTo>
                  <a:lnTo>
                    <a:pt x="15021" y="1566387"/>
                  </a:lnTo>
                  <a:lnTo>
                    <a:pt x="3856" y="1521047"/>
                  </a:lnTo>
                  <a:lnTo>
                    <a:pt x="0" y="1473253"/>
                  </a:lnTo>
                  <a:lnTo>
                    <a:pt x="0" y="294656"/>
                  </a:lnTo>
                  <a:close/>
                </a:path>
              </a:pathLst>
            </a:custGeom>
            <a:ln w="9525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2810411" y="4410286"/>
            <a:ext cx="4186554" cy="17868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106800"/>
              </a:lnSpc>
              <a:spcBef>
                <a:spcPts val="125"/>
              </a:spcBef>
            </a:pPr>
            <a:r>
              <a:rPr sz="1800" dirty="0">
                <a:latin typeface="Times New Roman"/>
                <a:cs typeface="Times New Roman"/>
              </a:rPr>
              <a:t>Most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times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live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real</a:t>
            </a:r>
            <a:r>
              <a:rPr sz="1800" spc="3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world</a:t>
            </a:r>
            <a:r>
              <a:rPr sz="1800" spc="360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data </a:t>
            </a:r>
            <a:r>
              <a:rPr sz="1800" dirty="0">
                <a:latin typeface="Times New Roman"/>
                <a:cs typeface="Times New Roman"/>
              </a:rPr>
              <a:t>differ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was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used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train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the </a:t>
            </a:r>
            <a:r>
              <a:rPr sz="1800" dirty="0">
                <a:latin typeface="Times New Roman"/>
                <a:cs typeface="Times New Roman"/>
              </a:rPr>
              <a:t>model,</a:t>
            </a:r>
            <a:r>
              <a:rPr sz="1800" spc="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thus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making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11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less</a:t>
            </a:r>
            <a:r>
              <a:rPr sz="1800" spc="1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accurate.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handle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this,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build</a:t>
            </a:r>
            <a:r>
              <a:rPr sz="1800" spc="3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model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monitor</a:t>
            </a:r>
            <a:r>
              <a:rPr sz="1800" spc="31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that </a:t>
            </a:r>
            <a:r>
              <a:rPr sz="1800" dirty="0">
                <a:latin typeface="Times New Roman"/>
                <a:cs typeface="Times New Roman"/>
              </a:rPr>
              <a:t>detects</a:t>
            </a:r>
            <a:r>
              <a:rPr sz="1800" spc="100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deviations</a:t>
            </a:r>
            <a:r>
              <a:rPr sz="1800" spc="10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such</a:t>
            </a:r>
            <a:r>
              <a:rPr sz="1800" spc="10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10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105" dirty="0">
                <a:latin typeface="Times New Roman"/>
                <a:cs typeface="Times New Roman"/>
              </a:rPr>
              <a:t>  </a:t>
            </a:r>
            <a:r>
              <a:rPr sz="1800" dirty="0">
                <a:latin typeface="Times New Roman"/>
                <a:cs typeface="Times New Roman"/>
              </a:rPr>
              <a:t>drift</a:t>
            </a:r>
            <a:r>
              <a:rPr sz="1800" spc="105" dirty="0">
                <a:latin typeface="Times New Roman"/>
                <a:cs typeface="Times New Roman"/>
              </a:rPr>
              <a:t>  </a:t>
            </a:r>
            <a:r>
              <a:rPr sz="1800" spc="-2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alerts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you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take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remedial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actions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43933" y="3022599"/>
            <a:ext cx="2887345" cy="3209290"/>
            <a:chOff x="143933" y="3022599"/>
            <a:chExt cx="2887345" cy="3209290"/>
          </a:xfrm>
        </p:grpSpPr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2000" y="5130800"/>
              <a:ext cx="1363132" cy="110066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933" y="3022599"/>
              <a:ext cx="2887132" cy="55033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800" y="3022599"/>
              <a:ext cx="474133" cy="550333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76558" y="3103032"/>
            <a:ext cx="1956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Feature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92395" y="2873453"/>
            <a:ext cx="230504" cy="187325"/>
            <a:chOff x="392395" y="2873453"/>
            <a:chExt cx="230504" cy="187325"/>
          </a:xfrm>
        </p:grpSpPr>
        <p:sp>
          <p:nvSpPr>
            <p:cNvPr id="90" name="object 90"/>
            <p:cNvSpPr/>
            <p:nvPr/>
          </p:nvSpPr>
          <p:spPr>
            <a:xfrm>
              <a:off x="405095" y="2886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204504" y="0"/>
                  </a:moveTo>
                  <a:lnTo>
                    <a:pt x="0" y="0"/>
                  </a:lnTo>
                  <a:lnTo>
                    <a:pt x="0" y="161846"/>
                  </a:lnTo>
                  <a:lnTo>
                    <a:pt x="204504" y="161846"/>
                  </a:lnTo>
                  <a:lnTo>
                    <a:pt x="204504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05095" y="2886153"/>
              <a:ext cx="205104" cy="161925"/>
            </a:xfrm>
            <a:custGeom>
              <a:avLst/>
              <a:gdLst/>
              <a:ahLst/>
              <a:cxnLst/>
              <a:rect l="l" t="t" r="r" b="b"/>
              <a:pathLst>
                <a:path w="205104" h="161925">
                  <a:moveTo>
                    <a:pt x="0" y="0"/>
                  </a:moveTo>
                  <a:lnTo>
                    <a:pt x="204504" y="0"/>
                  </a:lnTo>
                  <a:lnTo>
                    <a:pt x="204504" y="161846"/>
                  </a:lnTo>
                  <a:lnTo>
                    <a:pt x="0" y="16184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93" name="object 9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65"/>
              </a:lnSpc>
            </a:pPr>
            <a:r>
              <a:rPr dirty="0"/>
              <a:t>Instructor:</a:t>
            </a:r>
            <a:r>
              <a:rPr spc="-45" dirty="0"/>
              <a:t> </a:t>
            </a:r>
            <a:r>
              <a:rPr spc="-10" dirty="0"/>
              <a:t>Muhammad</a:t>
            </a:r>
            <a:r>
              <a:rPr spc="-105" dirty="0"/>
              <a:t> </a:t>
            </a:r>
            <a:r>
              <a:rPr dirty="0"/>
              <a:t>Arif</a:t>
            </a:r>
            <a:r>
              <a:rPr spc="-15" dirty="0"/>
              <a:t> </a:t>
            </a:r>
            <a:r>
              <a:rPr dirty="0"/>
              <a:t>Butt,</a:t>
            </a:r>
            <a:r>
              <a:rPr spc="-15" dirty="0"/>
              <a:t> </a:t>
            </a:r>
            <a:r>
              <a:rPr spc="-10" dirty="0"/>
              <a:t>Ph.D.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417" y="1952625"/>
            <a:ext cx="7220584" cy="2316480"/>
            <a:chOff x="1114417" y="1952625"/>
            <a:chExt cx="7220584" cy="2316480"/>
          </a:xfrm>
        </p:grpSpPr>
        <p:sp>
          <p:nvSpPr>
            <p:cNvPr id="3" name="object 3"/>
            <p:cNvSpPr/>
            <p:nvPr/>
          </p:nvSpPr>
          <p:spPr>
            <a:xfrm>
              <a:off x="1142992" y="1981200"/>
              <a:ext cx="7163434" cy="2259330"/>
            </a:xfrm>
            <a:custGeom>
              <a:avLst/>
              <a:gdLst/>
              <a:ahLst/>
              <a:cxnLst/>
              <a:rect l="l" t="t" r="r" b="b"/>
              <a:pathLst>
                <a:path w="7163434" h="2259329">
                  <a:moveTo>
                    <a:pt x="7" y="423557"/>
                  </a:moveTo>
                  <a:lnTo>
                    <a:pt x="7205" y="378930"/>
                  </a:lnTo>
                  <a:lnTo>
                    <a:pt x="27248" y="340173"/>
                  </a:lnTo>
                  <a:lnTo>
                    <a:pt x="57812" y="309610"/>
                  </a:lnTo>
                  <a:lnTo>
                    <a:pt x="96569" y="289566"/>
                  </a:lnTo>
                  <a:lnTo>
                    <a:pt x="141195" y="282369"/>
                  </a:lnTo>
                  <a:lnTo>
                    <a:pt x="6880439" y="282369"/>
                  </a:lnTo>
                  <a:lnTo>
                    <a:pt x="6880439" y="141188"/>
                  </a:lnTo>
                  <a:lnTo>
                    <a:pt x="6887637" y="96561"/>
                  </a:lnTo>
                  <a:lnTo>
                    <a:pt x="6907681" y="57804"/>
                  </a:lnTo>
                  <a:lnTo>
                    <a:pt x="6938244" y="27241"/>
                  </a:lnTo>
                  <a:lnTo>
                    <a:pt x="6977001" y="7197"/>
                  </a:lnTo>
                  <a:lnTo>
                    <a:pt x="7021627" y="0"/>
                  </a:lnTo>
                  <a:lnTo>
                    <a:pt x="7066254" y="7197"/>
                  </a:lnTo>
                  <a:lnTo>
                    <a:pt x="7105011" y="27241"/>
                  </a:lnTo>
                  <a:lnTo>
                    <a:pt x="7135574" y="57804"/>
                  </a:lnTo>
                  <a:lnTo>
                    <a:pt x="7155618" y="96561"/>
                  </a:lnTo>
                  <a:lnTo>
                    <a:pt x="7162815" y="141188"/>
                  </a:lnTo>
                  <a:lnTo>
                    <a:pt x="7162807" y="1835403"/>
                  </a:lnTo>
                  <a:lnTo>
                    <a:pt x="7155610" y="1880029"/>
                  </a:lnTo>
                  <a:lnTo>
                    <a:pt x="7135566" y="1918786"/>
                  </a:lnTo>
                  <a:lnTo>
                    <a:pt x="7105003" y="1949349"/>
                  </a:lnTo>
                  <a:lnTo>
                    <a:pt x="7066246" y="1969393"/>
                  </a:lnTo>
                  <a:lnTo>
                    <a:pt x="7021619" y="1976591"/>
                  </a:lnTo>
                  <a:lnTo>
                    <a:pt x="282376" y="1976591"/>
                  </a:lnTo>
                  <a:lnTo>
                    <a:pt x="282376" y="2117772"/>
                  </a:lnTo>
                  <a:lnTo>
                    <a:pt x="275178" y="2162398"/>
                  </a:lnTo>
                  <a:lnTo>
                    <a:pt x="255134" y="2201155"/>
                  </a:lnTo>
                  <a:lnTo>
                    <a:pt x="224571" y="2231718"/>
                  </a:lnTo>
                  <a:lnTo>
                    <a:pt x="185814" y="2251762"/>
                  </a:lnTo>
                  <a:lnTo>
                    <a:pt x="141188" y="2258960"/>
                  </a:lnTo>
                  <a:lnTo>
                    <a:pt x="96561" y="2251762"/>
                  </a:lnTo>
                  <a:lnTo>
                    <a:pt x="57804" y="2231718"/>
                  </a:lnTo>
                  <a:lnTo>
                    <a:pt x="27241" y="2201155"/>
                  </a:lnTo>
                  <a:lnTo>
                    <a:pt x="7197" y="2162398"/>
                  </a:lnTo>
                  <a:lnTo>
                    <a:pt x="0" y="2117772"/>
                  </a:lnTo>
                  <a:lnTo>
                    <a:pt x="7" y="423557"/>
                  </a:lnTo>
                  <a:close/>
                </a:path>
                <a:path w="7163434" h="2259329">
                  <a:moveTo>
                    <a:pt x="6880439" y="282369"/>
                  </a:moveTo>
                  <a:lnTo>
                    <a:pt x="7021619" y="282369"/>
                  </a:lnTo>
                  <a:lnTo>
                    <a:pt x="7066246" y="275171"/>
                  </a:lnTo>
                  <a:lnTo>
                    <a:pt x="7105003" y="255127"/>
                  </a:lnTo>
                  <a:lnTo>
                    <a:pt x="7135566" y="224564"/>
                  </a:lnTo>
                  <a:lnTo>
                    <a:pt x="7155610" y="185807"/>
                  </a:lnTo>
                  <a:lnTo>
                    <a:pt x="7162807" y="141180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4849" y="2093813"/>
              <a:ext cx="198338" cy="198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2999" y="2334163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8" y="211774"/>
                  </a:moveTo>
                  <a:lnTo>
                    <a:pt x="141188" y="70594"/>
                  </a:lnTo>
                  <a:lnTo>
                    <a:pt x="161864" y="20676"/>
                  </a:lnTo>
                  <a:lnTo>
                    <a:pt x="211782" y="0"/>
                  </a:lnTo>
                  <a:lnTo>
                    <a:pt x="239260" y="5547"/>
                  </a:lnTo>
                  <a:lnTo>
                    <a:pt x="261699" y="20676"/>
                  </a:lnTo>
                  <a:lnTo>
                    <a:pt x="276828" y="43115"/>
                  </a:lnTo>
                  <a:lnTo>
                    <a:pt x="282376" y="70594"/>
                  </a:lnTo>
                  <a:lnTo>
                    <a:pt x="275178" y="115220"/>
                  </a:lnTo>
                  <a:lnTo>
                    <a:pt x="255134" y="153978"/>
                  </a:lnTo>
                  <a:lnTo>
                    <a:pt x="224571" y="184541"/>
                  </a:lnTo>
                  <a:lnTo>
                    <a:pt x="185814" y="204584"/>
                  </a:lnTo>
                  <a:lnTo>
                    <a:pt x="141188" y="211782"/>
                  </a:lnTo>
                  <a:lnTo>
                    <a:pt x="96561" y="204584"/>
                  </a:lnTo>
                  <a:lnTo>
                    <a:pt x="57804" y="184541"/>
                  </a:lnTo>
                  <a:lnTo>
                    <a:pt x="27241" y="153978"/>
                  </a:lnTo>
                  <a:lnTo>
                    <a:pt x="7197" y="115220"/>
                  </a:lnTo>
                  <a:lnTo>
                    <a:pt x="0" y="70594"/>
                  </a:lnTo>
                </a:path>
                <a:path w="282575" h="1623695">
                  <a:moveTo>
                    <a:pt x="282368" y="70594"/>
                  </a:moveTo>
                  <a:lnTo>
                    <a:pt x="282368" y="1623627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54967" y="2307166"/>
            <a:ext cx="5631815" cy="14852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073150" marR="5080" indent="-1060450">
              <a:lnSpc>
                <a:spcPts val="5730"/>
              </a:lnSpc>
              <a:spcBef>
                <a:spcPts val="229"/>
              </a:spcBef>
              <a:tabLst>
                <a:tab pos="2434590" algn="l"/>
                <a:tab pos="2477770" algn="l"/>
              </a:tabLst>
            </a:pPr>
            <a:r>
              <a:rPr sz="4800" spc="-10" dirty="0">
                <a:solidFill>
                  <a:srgbClr val="376092"/>
                </a:solidFill>
              </a:rPr>
              <a:t>Industry</a:t>
            </a:r>
            <a:r>
              <a:rPr sz="4800" dirty="0">
                <a:solidFill>
                  <a:srgbClr val="376092"/>
                </a:solidFill>
              </a:rPr>
              <a:t>	Job</a:t>
            </a:r>
            <a:r>
              <a:rPr sz="4800" spc="-65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Roles</a:t>
            </a:r>
            <a:r>
              <a:rPr sz="4800" spc="-80" dirty="0">
                <a:solidFill>
                  <a:srgbClr val="376092"/>
                </a:solidFill>
              </a:rPr>
              <a:t> </a:t>
            </a:r>
            <a:r>
              <a:rPr sz="4800" spc="-25" dirty="0">
                <a:solidFill>
                  <a:srgbClr val="376092"/>
                </a:solidFill>
              </a:rPr>
              <a:t>in 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	</a:t>
            </a:r>
            <a:r>
              <a:rPr sz="4800" spc="-10" dirty="0">
                <a:solidFill>
                  <a:srgbClr val="376092"/>
                </a:solidFill>
              </a:rPr>
              <a:t>Science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40666" y="719665"/>
            <a:ext cx="5274732" cy="2726267"/>
            <a:chOff x="3640666" y="719665"/>
            <a:chExt cx="5274732" cy="272626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0666" y="719665"/>
              <a:ext cx="5274732" cy="27262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932" y="1041400"/>
              <a:ext cx="372533" cy="4910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9332" y="1024466"/>
              <a:ext cx="4817532" cy="516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9332" y="1295400"/>
              <a:ext cx="4216400" cy="5164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9332" y="1574800"/>
              <a:ext cx="1083733" cy="5164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932" y="1862666"/>
              <a:ext cx="372533" cy="4910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9332" y="1845733"/>
              <a:ext cx="4800600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332" y="2125133"/>
              <a:ext cx="4682067" cy="5164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9332" y="2396066"/>
              <a:ext cx="4360332" cy="5164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9332" y="2667000"/>
              <a:ext cx="1490132" cy="51646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spc="-40" dirty="0"/>
              <a:t> </a:t>
            </a:r>
            <a:r>
              <a:rPr dirty="0"/>
              <a:t>Job</a:t>
            </a:r>
            <a:r>
              <a:rPr spc="-45" dirty="0"/>
              <a:t> </a:t>
            </a:r>
            <a:r>
              <a:rPr dirty="0"/>
              <a:t>Roles:</a:t>
            </a:r>
            <a:r>
              <a:rPr spc="-4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Scientist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23492" y="1079499"/>
            <a:ext cx="4763135" cy="19424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080" indent="-285750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Senior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inputs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rest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formulate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actionable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insight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business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ts val="213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Makes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latest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technologies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in</a:t>
            </a:r>
            <a:endParaRPr sz="1800">
              <a:latin typeface="Times New Roman"/>
              <a:cs typeface="Times New Roman"/>
            </a:endParaRPr>
          </a:p>
          <a:p>
            <a:pPr marL="298450" marR="144780">
              <a:lnSpc>
                <a:spcPts val="2130"/>
              </a:lnSpc>
              <a:spcBef>
                <a:spcPts val="14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finding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solutions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reaching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conclusions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that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crucial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organization’s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growth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development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866" y="1016000"/>
            <a:ext cx="8532495" cy="5443855"/>
            <a:chOff x="33866" y="1016000"/>
            <a:chExt cx="8532495" cy="544385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14981" y="3401075"/>
              <a:ext cx="140191" cy="1401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393457" y="3453891"/>
              <a:ext cx="534670" cy="583565"/>
            </a:xfrm>
            <a:custGeom>
              <a:avLst/>
              <a:gdLst/>
              <a:ahLst/>
              <a:cxnLst/>
              <a:rect l="l" t="t" r="r" b="b"/>
              <a:pathLst>
                <a:path w="534670" h="583564">
                  <a:moveTo>
                    <a:pt x="534631" y="140195"/>
                  </a:moveTo>
                  <a:lnTo>
                    <a:pt x="527481" y="95885"/>
                  </a:lnTo>
                  <a:lnTo>
                    <a:pt x="507580" y="57391"/>
                  </a:lnTo>
                  <a:lnTo>
                    <a:pt x="477227" y="27051"/>
                  </a:lnTo>
                  <a:lnTo>
                    <a:pt x="438746" y="7137"/>
                  </a:lnTo>
                  <a:lnTo>
                    <a:pt x="394436" y="0"/>
                  </a:lnTo>
                  <a:lnTo>
                    <a:pt x="350113" y="7137"/>
                  </a:lnTo>
                  <a:lnTo>
                    <a:pt x="311632" y="27051"/>
                  </a:lnTo>
                  <a:lnTo>
                    <a:pt x="281279" y="57391"/>
                  </a:lnTo>
                  <a:lnTo>
                    <a:pt x="261378" y="95885"/>
                  </a:lnTo>
                  <a:lnTo>
                    <a:pt x="254228" y="140195"/>
                  </a:lnTo>
                  <a:lnTo>
                    <a:pt x="258775" y="168427"/>
                  </a:lnTo>
                  <a:lnTo>
                    <a:pt x="258508" y="168325"/>
                  </a:lnTo>
                  <a:lnTo>
                    <a:pt x="210299" y="162763"/>
                  </a:lnTo>
                  <a:lnTo>
                    <a:pt x="162077" y="168325"/>
                  </a:lnTo>
                  <a:lnTo>
                    <a:pt x="117817" y="184137"/>
                  </a:lnTo>
                  <a:lnTo>
                    <a:pt x="78765" y="208965"/>
                  </a:lnTo>
                  <a:lnTo>
                    <a:pt x="46202" y="241528"/>
                  </a:lnTo>
                  <a:lnTo>
                    <a:pt x="21374" y="280581"/>
                  </a:lnTo>
                  <a:lnTo>
                    <a:pt x="5549" y="324840"/>
                  </a:lnTo>
                  <a:lnTo>
                    <a:pt x="0" y="373062"/>
                  </a:lnTo>
                  <a:lnTo>
                    <a:pt x="5549" y="421284"/>
                  </a:lnTo>
                  <a:lnTo>
                    <a:pt x="21374" y="465543"/>
                  </a:lnTo>
                  <a:lnTo>
                    <a:pt x="46202" y="504583"/>
                  </a:lnTo>
                  <a:lnTo>
                    <a:pt x="78765" y="537159"/>
                  </a:lnTo>
                  <a:lnTo>
                    <a:pt x="117817" y="561975"/>
                  </a:lnTo>
                  <a:lnTo>
                    <a:pt x="162077" y="577799"/>
                  </a:lnTo>
                  <a:lnTo>
                    <a:pt x="210299" y="583349"/>
                  </a:lnTo>
                  <a:lnTo>
                    <a:pt x="258508" y="577799"/>
                  </a:lnTo>
                  <a:lnTo>
                    <a:pt x="302780" y="561975"/>
                  </a:lnTo>
                  <a:lnTo>
                    <a:pt x="341820" y="537159"/>
                  </a:lnTo>
                  <a:lnTo>
                    <a:pt x="374383" y="504583"/>
                  </a:lnTo>
                  <a:lnTo>
                    <a:pt x="399211" y="465543"/>
                  </a:lnTo>
                  <a:lnTo>
                    <a:pt x="415036" y="421284"/>
                  </a:lnTo>
                  <a:lnTo>
                    <a:pt x="420585" y="373062"/>
                  </a:lnTo>
                  <a:lnTo>
                    <a:pt x="415036" y="324840"/>
                  </a:lnTo>
                  <a:lnTo>
                    <a:pt x="399211" y="280581"/>
                  </a:lnTo>
                  <a:lnTo>
                    <a:pt x="398653" y="279717"/>
                  </a:lnTo>
                  <a:lnTo>
                    <a:pt x="438746" y="273240"/>
                  </a:lnTo>
                  <a:lnTo>
                    <a:pt x="477227" y="253339"/>
                  </a:lnTo>
                  <a:lnTo>
                    <a:pt x="507580" y="222986"/>
                  </a:lnTo>
                  <a:lnTo>
                    <a:pt x="527481" y="184505"/>
                  </a:lnTo>
                  <a:lnTo>
                    <a:pt x="534631" y="14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82822" y="3806542"/>
              <a:ext cx="3691890" cy="2524125"/>
            </a:xfrm>
            <a:custGeom>
              <a:avLst/>
              <a:gdLst/>
              <a:ahLst/>
              <a:cxnLst/>
              <a:rect l="l" t="t" r="r" b="b"/>
              <a:pathLst>
                <a:path w="3691890" h="2524125">
                  <a:moveTo>
                    <a:pt x="335912" y="830598"/>
                  </a:moveTo>
                  <a:lnTo>
                    <a:pt x="331306" y="784435"/>
                  </a:lnTo>
                  <a:lnTo>
                    <a:pt x="330936" y="738839"/>
                  </a:lnTo>
                  <a:lnTo>
                    <a:pt x="334654" y="693993"/>
                  </a:lnTo>
                  <a:lnTo>
                    <a:pt x="342312" y="650076"/>
                  </a:lnTo>
                  <a:lnTo>
                    <a:pt x="353761" y="607272"/>
                  </a:lnTo>
                  <a:lnTo>
                    <a:pt x="368854" y="565760"/>
                  </a:lnTo>
                  <a:lnTo>
                    <a:pt x="387442" y="525723"/>
                  </a:lnTo>
                  <a:lnTo>
                    <a:pt x="409377" y="487341"/>
                  </a:lnTo>
                  <a:lnTo>
                    <a:pt x="434512" y="450797"/>
                  </a:lnTo>
                  <a:lnTo>
                    <a:pt x="462698" y="416271"/>
                  </a:lnTo>
                  <a:lnTo>
                    <a:pt x="493788" y="383945"/>
                  </a:lnTo>
                  <a:lnTo>
                    <a:pt x="527632" y="354001"/>
                  </a:lnTo>
                  <a:lnTo>
                    <a:pt x="564083" y="326620"/>
                  </a:lnTo>
                  <a:lnTo>
                    <a:pt x="602993" y="301982"/>
                  </a:lnTo>
                  <a:lnTo>
                    <a:pt x="644214" y="280270"/>
                  </a:lnTo>
                  <a:lnTo>
                    <a:pt x="687598" y="261665"/>
                  </a:lnTo>
                  <a:lnTo>
                    <a:pt x="732996" y="246349"/>
                  </a:lnTo>
                  <a:lnTo>
                    <a:pt x="780261" y="234502"/>
                  </a:lnTo>
                  <a:lnTo>
                    <a:pt x="829244" y="226306"/>
                  </a:lnTo>
                  <a:lnTo>
                    <a:pt x="877223" y="222120"/>
                  </a:lnTo>
                  <a:lnTo>
                    <a:pt x="925159" y="221676"/>
                  </a:lnTo>
                  <a:lnTo>
                    <a:pt x="972808" y="224929"/>
                  </a:lnTo>
                  <a:lnTo>
                    <a:pt x="1019927" y="231832"/>
                  </a:lnTo>
                  <a:lnTo>
                    <a:pt x="1066271" y="242342"/>
                  </a:lnTo>
                  <a:lnTo>
                    <a:pt x="1111598" y="256412"/>
                  </a:lnTo>
                  <a:lnTo>
                    <a:pt x="1155664" y="273997"/>
                  </a:lnTo>
                  <a:lnTo>
                    <a:pt x="1198224" y="295052"/>
                  </a:lnTo>
                  <a:lnTo>
                    <a:pt x="1223844" y="255372"/>
                  </a:lnTo>
                  <a:lnTo>
                    <a:pt x="1253291" y="219222"/>
                  </a:lnTo>
                  <a:lnTo>
                    <a:pt x="1286191" y="186709"/>
                  </a:lnTo>
                  <a:lnTo>
                    <a:pt x="1322168" y="157941"/>
                  </a:lnTo>
                  <a:lnTo>
                    <a:pt x="1360846" y="133024"/>
                  </a:lnTo>
                  <a:lnTo>
                    <a:pt x="1401850" y="112067"/>
                  </a:lnTo>
                  <a:lnTo>
                    <a:pt x="1444805" y="95175"/>
                  </a:lnTo>
                  <a:lnTo>
                    <a:pt x="1489334" y="82457"/>
                  </a:lnTo>
                  <a:lnTo>
                    <a:pt x="1535064" y="74020"/>
                  </a:lnTo>
                  <a:lnTo>
                    <a:pt x="1581618" y="69971"/>
                  </a:lnTo>
                  <a:lnTo>
                    <a:pt x="1628621" y="70417"/>
                  </a:lnTo>
                  <a:lnTo>
                    <a:pt x="1675697" y="75465"/>
                  </a:lnTo>
                  <a:lnTo>
                    <a:pt x="1722472" y="85223"/>
                  </a:lnTo>
                  <a:lnTo>
                    <a:pt x="1768569" y="99797"/>
                  </a:lnTo>
                  <a:lnTo>
                    <a:pt x="1813614" y="119296"/>
                  </a:lnTo>
                  <a:lnTo>
                    <a:pt x="1869302" y="151905"/>
                  </a:lnTo>
                  <a:lnTo>
                    <a:pt x="1919372" y="191660"/>
                  </a:lnTo>
                  <a:lnTo>
                    <a:pt x="1944976" y="150907"/>
                  </a:lnTo>
                  <a:lnTo>
                    <a:pt x="1975479" y="114585"/>
                  </a:lnTo>
                  <a:lnTo>
                    <a:pt x="2010284" y="82881"/>
                  </a:lnTo>
                  <a:lnTo>
                    <a:pt x="2048798" y="55978"/>
                  </a:lnTo>
                  <a:lnTo>
                    <a:pt x="2090423" y="34064"/>
                  </a:lnTo>
                  <a:lnTo>
                    <a:pt x="2134567" y="17324"/>
                  </a:lnTo>
                  <a:lnTo>
                    <a:pt x="2180632" y="5942"/>
                  </a:lnTo>
                  <a:lnTo>
                    <a:pt x="2228024" y="106"/>
                  </a:lnTo>
                  <a:lnTo>
                    <a:pt x="2276147" y="0"/>
                  </a:lnTo>
                  <a:lnTo>
                    <a:pt x="2324407" y="5809"/>
                  </a:lnTo>
                  <a:lnTo>
                    <a:pt x="2372207" y="17720"/>
                  </a:lnTo>
                  <a:lnTo>
                    <a:pt x="2418954" y="35918"/>
                  </a:lnTo>
                  <a:lnTo>
                    <a:pt x="2455894" y="55631"/>
                  </a:lnTo>
                  <a:lnTo>
                    <a:pt x="2490074" y="79063"/>
                  </a:lnTo>
                  <a:lnTo>
                    <a:pt x="2521174" y="105967"/>
                  </a:lnTo>
                  <a:lnTo>
                    <a:pt x="2548875" y="136095"/>
                  </a:lnTo>
                  <a:lnTo>
                    <a:pt x="2582256" y="103498"/>
                  </a:lnTo>
                  <a:lnTo>
                    <a:pt x="2618673" y="75290"/>
                  </a:lnTo>
                  <a:lnTo>
                    <a:pt x="2657690" y="51504"/>
                  </a:lnTo>
                  <a:lnTo>
                    <a:pt x="2698867" y="32173"/>
                  </a:lnTo>
                  <a:lnTo>
                    <a:pt x="2741766" y="17332"/>
                  </a:lnTo>
                  <a:lnTo>
                    <a:pt x="2785950" y="7013"/>
                  </a:lnTo>
                  <a:lnTo>
                    <a:pt x="2830978" y="1251"/>
                  </a:lnTo>
                  <a:lnTo>
                    <a:pt x="2876414" y="78"/>
                  </a:lnTo>
                  <a:lnTo>
                    <a:pt x="2921819" y="3529"/>
                  </a:lnTo>
                  <a:lnTo>
                    <a:pt x="2966755" y="11638"/>
                  </a:lnTo>
                  <a:lnTo>
                    <a:pt x="3010783" y="24437"/>
                  </a:lnTo>
                  <a:lnTo>
                    <a:pt x="3053465" y="41960"/>
                  </a:lnTo>
                  <a:lnTo>
                    <a:pt x="3094362" y="64242"/>
                  </a:lnTo>
                  <a:lnTo>
                    <a:pt x="3133037" y="91315"/>
                  </a:lnTo>
                  <a:lnTo>
                    <a:pt x="3174132" y="128530"/>
                  </a:lnTo>
                  <a:lnTo>
                    <a:pt x="3209078" y="170352"/>
                  </a:lnTo>
                  <a:lnTo>
                    <a:pt x="3237467" y="216125"/>
                  </a:lnTo>
                  <a:lnTo>
                    <a:pt x="3258892" y="265192"/>
                  </a:lnTo>
                  <a:lnTo>
                    <a:pt x="3272947" y="316897"/>
                  </a:lnTo>
                  <a:lnTo>
                    <a:pt x="3320090" y="331464"/>
                  </a:lnTo>
                  <a:lnTo>
                    <a:pt x="3364386" y="350296"/>
                  </a:lnTo>
                  <a:lnTo>
                    <a:pt x="3405641" y="373075"/>
                  </a:lnTo>
                  <a:lnTo>
                    <a:pt x="3443659" y="399482"/>
                  </a:lnTo>
                  <a:lnTo>
                    <a:pt x="3478245" y="429200"/>
                  </a:lnTo>
                  <a:lnTo>
                    <a:pt x="3509205" y="461909"/>
                  </a:lnTo>
                  <a:lnTo>
                    <a:pt x="3536343" y="497293"/>
                  </a:lnTo>
                  <a:lnTo>
                    <a:pt x="3559465" y="535032"/>
                  </a:lnTo>
                  <a:lnTo>
                    <a:pt x="3578376" y="574809"/>
                  </a:lnTo>
                  <a:lnTo>
                    <a:pt x="3592880" y="616305"/>
                  </a:lnTo>
                  <a:lnTo>
                    <a:pt x="3602783" y="659203"/>
                  </a:lnTo>
                  <a:lnTo>
                    <a:pt x="3607890" y="703184"/>
                  </a:lnTo>
                  <a:lnTo>
                    <a:pt x="3608006" y="747929"/>
                  </a:lnTo>
                  <a:lnTo>
                    <a:pt x="3602936" y="793122"/>
                  </a:lnTo>
                  <a:lnTo>
                    <a:pt x="3592485" y="838443"/>
                  </a:lnTo>
                  <a:lnTo>
                    <a:pt x="3577631" y="880562"/>
                  </a:lnTo>
                  <a:lnTo>
                    <a:pt x="3571642" y="894254"/>
                  </a:lnTo>
                  <a:lnTo>
                    <a:pt x="3600345" y="932314"/>
                  </a:lnTo>
                  <a:lnTo>
                    <a:pt x="3625056" y="971845"/>
                  </a:lnTo>
                  <a:lnTo>
                    <a:pt x="3645806" y="1012622"/>
                  </a:lnTo>
                  <a:lnTo>
                    <a:pt x="3662629" y="1054418"/>
                  </a:lnTo>
                  <a:lnTo>
                    <a:pt x="3675555" y="1097005"/>
                  </a:lnTo>
                  <a:lnTo>
                    <a:pt x="3684617" y="1140159"/>
                  </a:lnTo>
                  <a:lnTo>
                    <a:pt x="3689847" y="1183651"/>
                  </a:lnTo>
                  <a:lnTo>
                    <a:pt x="3691276" y="1227255"/>
                  </a:lnTo>
                  <a:lnTo>
                    <a:pt x="3688937" y="1270744"/>
                  </a:lnTo>
                  <a:lnTo>
                    <a:pt x="3682861" y="1313892"/>
                  </a:lnTo>
                  <a:lnTo>
                    <a:pt x="3673080" y="1356472"/>
                  </a:lnTo>
                  <a:lnTo>
                    <a:pt x="3659627" y="1398257"/>
                  </a:lnTo>
                  <a:lnTo>
                    <a:pt x="3642532" y="1439021"/>
                  </a:lnTo>
                  <a:lnTo>
                    <a:pt x="3621829" y="1478537"/>
                  </a:lnTo>
                  <a:lnTo>
                    <a:pt x="3597549" y="1516578"/>
                  </a:lnTo>
                  <a:lnTo>
                    <a:pt x="3569724" y="1552917"/>
                  </a:lnTo>
                  <a:lnTo>
                    <a:pt x="3538385" y="1587329"/>
                  </a:lnTo>
                  <a:lnTo>
                    <a:pt x="3503566" y="1619585"/>
                  </a:lnTo>
                  <a:lnTo>
                    <a:pt x="3465297" y="1649460"/>
                  </a:lnTo>
                  <a:lnTo>
                    <a:pt x="3424735" y="1675987"/>
                  </a:lnTo>
                  <a:lnTo>
                    <a:pt x="3382044" y="1699103"/>
                  </a:lnTo>
                  <a:lnTo>
                    <a:pt x="3337473" y="1718708"/>
                  </a:lnTo>
                  <a:lnTo>
                    <a:pt x="3291271" y="1734705"/>
                  </a:lnTo>
                  <a:lnTo>
                    <a:pt x="3243688" y="1746997"/>
                  </a:lnTo>
                  <a:lnTo>
                    <a:pt x="3194974" y="1755485"/>
                  </a:lnTo>
                  <a:lnTo>
                    <a:pt x="3192020" y="1802451"/>
                  </a:lnTo>
                  <a:lnTo>
                    <a:pt x="3184147" y="1848022"/>
                  </a:lnTo>
                  <a:lnTo>
                    <a:pt x="3171603" y="1891971"/>
                  </a:lnTo>
                  <a:lnTo>
                    <a:pt x="3154640" y="1934067"/>
                  </a:lnTo>
                  <a:lnTo>
                    <a:pt x="3133507" y="1974082"/>
                  </a:lnTo>
                  <a:lnTo>
                    <a:pt x="3108454" y="2011786"/>
                  </a:lnTo>
                  <a:lnTo>
                    <a:pt x="3079731" y="2046951"/>
                  </a:lnTo>
                  <a:lnTo>
                    <a:pt x="3047589" y="2079346"/>
                  </a:lnTo>
                  <a:lnTo>
                    <a:pt x="3012278" y="2108744"/>
                  </a:lnTo>
                  <a:lnTo>
                    <a:pt x="2974048" y="2134914"/>
                  </a:lnTo>
                  <a:lnTo>
                    <a:pt x="2933149" y="2157628"/>
                  </a:lnTo>
                  <a:lnTo>
                    <a:pt x="2889831" y="2176657"/>
                  </a:lnTo>
                  <a:lnTo>
                    <a:pt x="2844344" y="2191771"/>
                  </a:lnTo>
                  <a:lnTo>
                    <a:pt x="2796939" y="2202742"/>
                  </a:lnTo>
                  <a:lnTo>
                    <a:pt x="2747864" y="2209339"/>
                  </a:lnTo>
                  <a:lnTo>
                    <a:pt x="2697372" y="2211335"/>
                  </a:lnTo>
                  <a:lnTo>
                    <a:pt x="2643037" y="2208134"/>
                  </a:lnTo>
                  <a:lnTo>
                    <a:pt x="2589649" y="2199435"/>
                  </a:lnTo>
                  <a:lnTo>
                    <a:pt x="2537684" y="2185364"/>
                  </a:lnTo>
                  <a:lnTo>
                    <a:pt x="2487613" y="2166050"/>
                  </a:lnTo>
                  <a:lnTo>
                    <a:pt x="2439910" y="2141622"/>
                  </a:lnTo>
                  <a:lnTo>
                    <a:pt x="2423479" y="2185502"/>
                  </a:lnTo>
                  <a:lnTo>
                    <a:pt x="2403451" y="2227219"/>
                  </a:lnTo>
                  <a:lnTo>
                    <a:pt x="2380040" y="2266664"/>
                  </a:lnTo>
                  <a:lnTo>
                    <a:pt x="2353463" y="2303729"/>
                  </a:lnTo>
                  <a:lnTo>
                    <a:pt x="2323936" y="2338306"/>
                  </a:lnTo>
                  <a:lnTo>
                    <a:pt x="2291673" y="2370289"/>
                  </a:lnTo>
                  <a:lnTo>
                    <a:pt x="2256891" y="2399568"/>
                  </a:lnTo>
                  <a:lnTo>
                    <a:pt x="2219805" y="2426036"/>
                  </a:lnTo>
                  <a:lnTo>
                    <a:pt x="2180631" y="2449586"/>
                  </a:lnTo>
                  <a:lnTo>
                    <a:pt x="2139585" y="2470109"/>
                  </a:lnTo>
                  <a:lnTo>
                    <a:pt x="2096882" y="2487498"/>
                  </a:lnTo>
                  <a:lnTo>
                    <a:pt x="2052738" y="2501644"/>
                  </a:lnTo>
                  <a:lnTo>
                    <a:pt x="2007368" y="2512440"/>
                  </a:lnTo>
                  <a:lnTo>
                    <a:pt x="1960988" y="2519779"/>
                  </a:lnTo>
                  <a:lnTo>
                    <a:pt x="1913814" y="2523551"/>
                  </a:lnTo>
                  <a:lnTo>
                    <a:pt x="1866061" y="2523651"/>
                  </a:lnTo>
                  <a:lnTo>
                    <a:pt x="1817946" y="2519968"/>
                  </a:lnTo>
                  <a:lnTo>
                    <a:pt x="1769683" y="2512397"/>
                  </a:lnTo>
                  <a:lnTo>
                    <a:pt x="1721489" y="2500829"/>
                  </a:lnTo>
                  <a:lnTo>
                    <a:pt x="1674475" y="2485428"/>
                  </a:lnTo>
                  <a:lnTo>
                    <a:pt x="1629309" y="2466407"/>
                  </a:lnTo>
                  <a:lnTo>
                    <a:pt x="1586211" y="2443918"/>
                  </a:lnTo>
                  <a:lnTo>
                    <a:pt x="1545401" y="2418113"/>
                  </a:lnTo>
                  <a:lnTo>
                    <a:pt x="1507100" y="2389145"/>
                  </a:lnTo>
                  <a:lnTo>
                    <a:pt x="1471528" y="2357167"/>
                  </a:lnTo>
                  <a:lnTo>
                    <a:pt x="1438907" y="2322332"/>
                  </a:lnTo>
                  <a:lnTo>
                    <a:pt x="1409455" y="2284791"/>
                  </a:lnTo>
                  <a:lnTo>
                    <a:pt x="1366386" y="2307023"/>
                  </a:lnTo>
                  <a:lnTo>
                    <a:pt x="1322340" y="2325955"/>
                  </a:lnTo>
                  <a:lnTo>
                    <a:pt x="1277491" y="2341628"/>
                  </a:lnTo>
                  <a:lnTo>
                    <a:pt x="1232015" y="2354082"/>
                  </a:lnTo>
                  <a:lnTo>
                    <a:pt x="1186087" y="2363358"/>
                  </a:lnTo>
                  <a:lnTo>
                    <a:pt x="1139880" y="2369496"/>
                  </a:lnTo>
                  <a:lnTo>
                    <a:pt x="1093571" y="2372538"/>
                  </a:lnTo>
                  <a:lnTo>
                    <a:pt x="1047334" y="2372523"/>
                  </a:lnTo>
                  <a:lnTo>
                    <a:pt x="1001343" y="2369494"/>
                  </a:lnTo>
                  <a:lnTo>
                    <a:pt x="955773" y="2363490"/>
                  </a:lnTo>
                  <a:lnTo>
                    <a:pt x="910799" y="2354552"/>
                  </a:lnTo>
                  <a:lnTo>
                    <a:pt x="866597" y="2342721"/>
                  </a:lnTo>
                  <a:lnTo>
                    <a:pt x="823340" y="2328038"/>
                  </a:lnTo>
                  <a:lnTo>
                    <a:pt x="781204" y="2310543"/>
                  </a:lnTo>
                  <a:lnTo>
                    <a:pt x="740363" y="2290276"/>
                  </a:lnTo>
                  <a:lnTo>
                    <a:pt x="700993" y="2267280"/>
                  </a:lnTo>
                  <a:lnTo>
                    <a:pt x="663267" y="2241594"/>
                  </a:lnTo>
                  <a:lnTo>
                    <a:pt x="627361" y="2213259"/>
                  </a:lnTo>
                  <a:lnTo>
                    <a:pt x="593450" y="2182316"/>
                  </a:lnTo>
                  <a:lnTo>
                    <a:pt x="561708" y="2148806"/>
                  </a:lnTo>
                  <a:lnTo>
                    <a:pt x="532310" y="2112769"/>
                  </a:lnTo>
                  <a:lnTo>
                    <a:pt x="505431" y="2074246"/>
                  </a:lnTo>
                  <a:lnTo>
                    <a:pt x="498468" y="2063155"/>
                  </a:lnTo>
                  <a:lnTo>
                    <a:pt x="447930" y="2065489"/>
                  </a:lnTo>
                  <a:lnTo>
                    <a:pt x="398686" y="2061603"/>
                  </a:lnTo>
                  <a:lnTo>
                    <a:pt x="351226" y="2051859"/>
                  </a:lnTo>
                  <a:lnTo>
                    <a:pt x="306043" y="2036617"/>
                  </a:lnTo>
                  <a:lnTo>
                    <a:pt x="263629" y="2016240"/>
                  </a:lnTo>
                  <a:lnTo>
                    <a:pt x="224475" y="1991087"/>
                  </a:lnTo>
                  <a:lnTo>
                    <a:pt x="189074" y="1961520"/>
                  </a:lnTo>
                  <a:lnTo>
                    <a:pt x="157918" y="1927900"/>
                  </a:lnTo>
                  <a:lnTo>
                    <a:pt x="131498" y="1890587"/>
                  </a:lnTo>
                  <a:lnTo>
                    <a:pt x="110307" y="1849944"/>
                  </a:lnTo>
                  <a:lnTo>
                    <a:pt x="94836" y="1806331"/>
                  </a:lnTo>
                  <a:lnTo>
                    <a:pt x="85578" y="1760110"/>
                  </a:lnTo>
                  <a:lnTo>
                    <a:pt x="83198" y="1709691"/>
                  </a:lnTo>
                  <a:lnTo>
                    <a:pt x="88649" y="1660005"/>
                  </a:lnTo>
                  <a:lnTo>
                    <a:pt x="101667" y="1611802"/>
                  </a:lnTo>
                  <a:lnTo>
                    <a:pt x="121986" y="1565830"/>
                  </a:lnTo>
                  <a:lnTo>
                    <a:pt x="149340" y="1522838"/>
                  </a:lnTo>
                  <a:lnTo>
                    <a:pt x="183466" y="1483575"/>
                  </a:lnTo>
                  <a:lnTo>
                    <a:pt x="141761" y="1457025"/>
                  </a:lnTo>
                  <a:lnTo>
                    <a:pt x="105104" y="1426217"/>
                  </a:lnTo>
                  <a:lnTo>
                    <a:pt x="73652" y="1391715"/>
                  </a:lnTo>
                  <a:lnTo>
                    <a:pt x="47563" y="1354085"/>
                  </a:lnTo>
                  <a:lnTo>
                    <a:pt x="26995" y="1313895"/>
                  </a:lnTo>
                  <a:lnTo>
                    <a:pt x="12107" y="1271710"/>
                  </a:lnTo>
                  <a:lnTo>
                    <a:pt x="3056" y="1228095"/>
                  </a:lnTo>
                  <a:lnTo>
                    <a:pt x="0" y="1183619"/>
                  </a:lnTo>
                  <a:lnTo>
                    <a:pt x="3097" y="1138846"/>
                  </a:lnTo>
                  <a:lnTo>
                    <a:pt x="12505" y="1094342"/>
                  </a:lnTo>
                  <a:lnTo>
                    <a:pt x="28382" y="1050674"/>
                  </a:lnTo>
                  <a:lnTo>
                    <a:pt x="50886" y="1008409"/>
                  </a:lnTo>
                  <a:lnTo>
                    <a:pt x="79133" y="969526"/>
                  </a:lnTo>
                  <a:lnTo>
                    <a:pt x="112328" y="934945"/>
                  </a:lnTo>
                  <a:lnTo>
                    <a:pt x="149908" y="905006"/>
                  </a:lnTo>
                  <a:lnTo>
                    <a:pt x="191309" y="880048"/>
                  </a:lnTo>
                  <a:lnTo>
                    <a:pt x="235968" y="860411"/>
                  </a:lnTo>
                  <a:lnTo>
                    <a:pt x="283321" y="846435"/>
                  </a:lnTo>
                  <a:lnTo>
                    <a:pt x="332807" y="838458"/>
                  </a:lnTo>
                  <a:lnTo>
                    <a:pt x="335912" y="830598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2281" y="3388375"/>
              <a:ext cx="165593" cy="1655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70243" y="3453880"/>
              <a:ext cx="3382645" cy="2627630"/>
            </a:xfrm>
            <a:custGeom>
              <a:avLst/>
              <a:gdLst/>
              <a:ahLst/>
              <a:cxnLst/>
              <a:rect l="l" t="t" r="r" b="b"/>
              <a:pathLst>
                <a:path w="3382645" h="2627629">
                  <a:moveTo>
                    <a:pt x="2957847" y="140196"/>
                  </a:moveTo>
                  <a:lnTo>
                    <a:pt x="2950699" y="184509"/>
                  </a:lnTo>
                  <a:lnTo>
                    <a:pt x="2930797" y="222994"/>
                  </a:lnTo>
                  <a:lnTo>
                    <a:pt x="2900449" y="253343"/>
                  </a:lnTo>
                  <a:lnTo>
                    <a:pt x="2861963" y="273245"/>
                  </a:lnTo>
                  <a:lnTo>
                    <a:pt x="2817651" y="280393"/>
                  </a:lnTo>
                  <a:lnTo>
                    <a:pt x="2773337" y="273245"/>
                  </a:lnTo>
                  <a:lnTo>
                    <a:pt x="2734852" y="253343"/>
                  </a:lnTo>
                  <a:lnTo>
                    <a:pt x="2704503" y="222994"/>
                  </a:lnTo>
                  <a:lnTo>
                    <a:pt x="2684601" y="184509"/>
                  </a:lnTo>
                  <a:lnTo>
                    <a:pt x="2677454" y="140196"/>
                  </a:lnTo>
                  <a:lnTo>
                    <a:pt x="2684601" y="95883"/>
                  </a:lnTo>
                  <a:lnTo>
                    <a:pt x="2704503" y="57398"/>
                  </a:lnTo>
                  <a:lnTo>
                    <a:pt x="2734852" y="27049"/>
                  </a:lnTo>
                  <a:lnTo>
                    <a:pt x="2773337" y="7147"/>
                  </a:lnTo>
                  <a:lnTo>
                    <a:pt x="2817651" y="0"/>
                  </a:lnTo>
                  <a:lnTo>
                    <a:pt x="2861963" y="7147"/>
                  </a:lnTo>
                  <a:lnTo>
                    <a:pt x="2900449" y="27049"/>
                  </a:lnTo>
                  <a:lnTo>
                    <a:pt x="2930797" y="57398"/>
                  </a:lnTo>
                  <a:lnTo>
                    <a:pt x="2950699" y="95883"/>
                  </a:lnTo>
                  <a:lnTo>
                    <a:pt x="2957847" y="140196"/>
                  </a:lnTo>
                  <a:close/>
                </a:path>
                <a:path w="3382645" h="2627629">
                  <a:moveTo>
                    <a:pt x="2843807" y="373066"/>
                  </a:moveTo>
                  <a:lnTo>
                    <a:pt x="2838253" y="421284"/>
                  </a:lnTo>
                  <a:lnTo>
                    <a:pt x="2822432" y="465547"/>
                  </a:lnTo>
                  <a:lnTo>
                    <a:pt x="2797608" y="504593"/>
                  </a:lnTo>
                  <a:lnTo>
                    <a:pt x="2765041" y="537160"/>
                  </a:lnTo>
                  <a:lnTo>
                    <a:pt x="2725995" y="561984"/>
                  </a:lnTo>
                  <a:lnTo>
                    <a:pt x="2681732" y="577805"/>
                  </a:lnTo>
                  <a:lnTo>
                    <a:pt x="2633514" y="583359"/>
                  </a:lnTo>
                  <a:lnTo>
                    <a:pt x="2585296" y="577805"/>
                  </a:lnTo>
                  <a:lnTo>
                    <a:pt x="2541033" y="561984"/>
                  </a:lnTo>
                  <a:lnTo>
                    <a:pt x="2501987" y="537160"/>
                  </a:lnTo>
                  <a:lnTo>
                    <a:pt x="2469420" y="504593"/>
                  </a:lnTo>
                  <a:lnTo>
                    <a:pt x="2444596" y="465547"/>
                  </a:lnTo>
                  <a:lnTo>
                    <a:pt x="2428776" y="421284"/>
                  </a:lnTo>
                  <a:lnTo>
                    <a:pt x="2423222" y="373066"/>
                  </a:lnTo>
                  <a:lnTo>
                    <a:pt x="2428776" y="324847"/>
                  </a:lnTo>
                  <a:lnTo>
                    <a:pt x="2444596" y="280584"/>
                  </a:lnTo>
                  <a:lnTo>
                    <a:pt x="2469420" y="241538"/>
                  </a:lnTo>
                  <a:lnTo>
                    <a:pt x="2501987" y="208972"/>
                  </a:lnTo>
                  <a:lnTo>
                    <a:pt x="2541033" y="184147"/>
                  </a:lnTo>
                  <a:lnTo>
                    <a:pt x="2585296" y="168327"/>
                  </a:lnTo>
                  <a:lnTo>
                    <a:pt x="2633514" y="162773"/>
                  </a:lnTo>
                  <a:lnTo>
                    <a:pt x="2681732" y="168327"/>
                  </a:lnTo>
                  <a:lnTo>
                    <a:pt x="2725995" y="184147"/>
                  </a:lnTo>
                  <a:lnTo>
                    <a:pt x="2765041" y="208972"/>
                  </a:lnTo>
                  <a:lnTo>
                    <a:pt x="2797608" y="241538"/>
                  </a:lnTo>
                  <a:lnTo>
                    <a:pt x="2822432" y="280584"/>
                  </a:lnTo>
                  <a:lnTo>
                    <a:pt x="2838253" y="324847"/>
                  </a:lnTo>
                  <a:lnTo>
                    <a:pt x="2843807" y="373066"/>
                  </a:lnTo>
                  <a:close/>
                </a:path>
                <a:path w="3382645" h="2627629">
                  <a:moveTo>
                    <a:pt x="216160" y="1872966"/>
                  </a:moveTo>
                  <a:lnTo>
                    <a:pt x="159742" y="1873049"/>
                  </a:lnTo>
                  <a:lnTo>
                    <a:pt x="104276" y="1865181"/>
                  </a:lnTo>
                  <a:lnTo>
                    <a:pt x="50712" y="1849566"/>
                  </a:lnTo>
                  <a:lnTo>
                    <a:pt x="0" y="1826409"/>
                  </a:lnTo>
                </a:path>
                <a:path w="3382645" h="2627629">
                  <a:moveTo>
                    <a:pt x="406882" y="2382461"/>
                  </a:moveTo>
                  <a:lnTo>
                    <a:pt x="383869" y="2390193"/>
                  </a:lnTo>
                  <a:lnTo>
                    <a:pt x="360384" y="2396496"/>
                  </a:lnTo>
                  <a:lnTo>
                    <a:pt x="336505" y="2401352"/>
                  </a:lnTo>
                  <a:lnTo>
                    <a:pt x="312307" y="2404744"/>
                  </a:lnTo>
                </a:path>
                <a:path w="3382645" h="2627629">
                  <a:moveTo>
                    <a:pt x="1221823" y="2627279"/>
                  </a:moveTo>
                  <a:lnTo>
                    <a:pt x="1205411" y="2602962"/>
                  </a:lnTo>
                  <a:lnTo>
                    <a:pt x="1190423" y="2577879"/>
                  </a:lnTo>
                  <a:lnTo>
                    <a:pt x="1176888" y="2552086"/>
                  </a:lnTo>
                  <a:lnTo>
                    <a:pt x="1164838" y="2525635"/>
                  </a:lnTo>
                </a:path>
                <a:path w="3382645" h="2627629">
                  <a:moveTo>
                    <a:pt x="2275613" y="2373816"/>
                  </a:moveTo>
                  <a:lnTo>
                    <a:pt x="2272297" y="2402091"/>
                  </a:lnTo>
                  <a:lnTo>
                    <a:pt x="2267392" y="2430143"/>
                  </a:lnTo>
                  <a:lnTo>
                    <a:pt x="2260908" y="2457914"/>
                  </a:lnTo>
                  <a:lnTo>
                    <a:pt x="2252859" y="2485346"/>
                  </a:lnTo>
                </a:path>
                <a:path w="3382645" h="2627629">
                  <a:moveTo>
                    <a:pt x="2728055" y="1684694"/>
                  </a:moveTo>
                  <a:lnTo>
                    <a:pt x="2773103" y="1707892"/>
                  </a:lnTo>
                  <a:lnTo>
                    <a:pt x="2814814" y="1734972"/>
                  </a:lnTo>
                  <a:lnTo>
                    <a:pt x="2852977" y="1765618"/>
                  </a:lnTo>
                  <a:lnTo>
                    <a:pt x="2887384" y="1799517"/>
                  </a:lnTo>
                  <a:lnTo>
                    <a:pt x="2917827" y="1836356"/>
                  </a:lnTo>
                  <a:lnTo>
                    <a:pt x="2944095" y="1875819"/>
                  </a:lnTo>
                  <a:lnTo>
                    <a:pt x="2965980" y="1917594"/>
                  </a:lnTo>
                  <a:lnTo>
                    <a:pt x="2983273" y="1961365"/>
                  </a:lnTo>
                  <a:lnTo>
                    <a:pt x="2995766" y="2006820"/>
                  </a:lnTo>
                  <a:lnTo>
                    <a:pt x="3003248" y="2053643"/>
                  </a:lnTo>
                  <a:lnTo>
                    <a:pt x="3005511" y="2101522"/>
                  </a:lnTo>
                </a:path>
                <a:path w="3382645" h="2627629">
                  <a:moveTo>
                    <a:pt x="3382481" y="1240741"/>
                  </a:moveTo>
                  <a:lnTo>
                    <a:pt x="3359023" y="1284629"/>
                  </a:lnTo>
                  <a:lnTo>
                    <a:pt x="3330405" y="1325571"/>
                  </a:lnTo>
                  <a:lnTo>
                    <a:pt x="3296939" y="1363173"/>
                  </a:lnTo>
                  <a:lnTo>
                    <a:pt x="3258936" y="1397041"/>
                  </a:lnTo>
                </a:path>
                <a:path w="3382645" h="2627629">
                  <a:moveTo>
                    <a:pt x="3086031" y="660797"/>
                  </a:moveTo>
                  <a:lnTo>
                    <a:pt x="3089095" y="679125"/>
                  </a:lnTo>
                  <a:lnTo>
                    <a:pt x="3091205" y="697559"/>
                  </a:lnTo>
                  <a:lnTo>
                    <a:pt x="3092359" y="716066"/>
                  </a:lnTo>
                  <a:lnTo>
                    <a:pt x="3092554" y="734613"/>
                  </a:lnTo>
                </a:path>
                <a:path w="3382645" h="2627629">
                  <a:moveTo>
                    <a:pt x="2297032" y="574693"/>
                  </a:moveTo>
                  <a:lnTo>
                    <a:pt x="2310073" y="549607"/>
                  </a:lnTo>
                  <a:lnTo>
                    <a:pt x="2325010" y="525494"/>
                  </a:lnTo>
                  <a:lnTo>
                    <a:pt x="2341780" y="502445"/>
                  </a:lnTo>
                  <a:lnTo>
                    <a:pt x="2360322" y="480555"/>
                  </a:lnTo>
                </a:path>
                <a:path w="3382645" h="2627629">
                  <a:moveTo>
                    <a:pt x="1705070" y="619556"/>
                  </a:moveTo>
                  <a:lnTo>
                    <a:pt x="1710691" y="598622"/>
                  </a:lnTo>
                  <a:lnTo>
                    <a:pt x="1717688" y="578073"/>
                  </a:lnTo>
                  <a:lnTo>
                    <a:pt x="1726040" y="557969"/>
                  </a:lnTo>
                  <a:lnTo>
                    <a:pt x="1735724" y="538368"/>
                  </a:lnTo>
                </a:path>
                <a:path w="3382645" h="2627629">
                  <a:moveTo>
                    <a:pt x="1010365" y="647128"/>
                  </a:moveTo>
                  <a:lnTo>
                    <a:pt x="1039982" y="664438"/>
                  </a:lnTo>
                  <a:lnTo>
                    <a:pt x="1068393" y="683373"/>
                  </a:lnTo>
                  <a:lnTo>
                    <a:pt x="1095521" y="703876"/>
                  </a:lnTo>
                  <a:lnTo>
                    <a:pt x="1121288" y="725893"/>
                  </a:lnTo>
                </a:path>
                <a:path w="3382645" h="2627629">
                  <a:moveTo>
                    <a:pt x="167861" y="1266151"/>
                  </a:moveTo>
                  <a:lnTo>
                    <a:pt x="161705" y="1245713"/>
                  </a:lnTo>
                  <a:lnTo>
                    <a:pt x="156423" y="1225072"/>
                  </a:lnTo>
                  <a:lnTo>
                    <a:pt x="152020" y="1204253"/>
                  </a:lnTo>
                  <a:lnTo>
                    <a:pt x="148503" y="1183280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17067" y="4157132"/>
              <a:ext cx="643466" cy="6350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19800" y="4902199"/>
              <a:ext cx="516466" cy="524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8963" y="4849482"/>
              <a:ext cx="722727" cy="62424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4754" y="4123946"/>
              <a:ext cx="1123063" cy="69068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13613" y="4653820"/>
              <a:ext cx="3432175" cy="1504950"/>
            </a:xfrm>
            <a:custGeom>
              <a:avLst/>
              <a:gdLst/>
              <a:ahLst/>
              <a:cxnLst/>
              <a:rect l="l" t="t" r="r" b="b"/>
              <a:pathLst>
                <a:path w="3432175" h="1504950">
                  <a:moveTo>
                    <a:pt x="0" y="250771"/>
                  </a:moveTo>
                  <a:lnTo>
                    <a:pt x="4040" y="205694"/>
                  </a:lnTo>
                  <a:lnTo>
                    <a:pt x="15688" y="163269"/>
                  </a:lnTo>
                  <a:lnTo>
                    <a:pt x="34237" y="124202"/>
                  </a:lnTo>
                  <a:lnTo>
                    <a:pt x="58978" y="89202"/>
                  </a:lnTo>
                  <a:lnTo>
                    <a:pt x="89202" y="58978"/>
                  </a:lnTo>
                  <a:lnTo>
                    <a:pt x="124202" y="34237"/>
                  </a:lnTo>
                  <a:lnTo>
                    <a:pt x="163268" y="15688"/>
                  </a:lnTo>
                  <a:lnTo>
                    <a:pt x="205694" y="4040"/>
                  </a:lnTo>
                  <a:lnTo>
                    <a:pt x="250771" y="0"/>
                  </a:lnTo>
                  <a:lnTo>
                    <a:pt x="3181272" y="0"/>
                  </a:lnTo>
                  <a:lnTo>
                    <a:pt x="3226348" y="4040"/>
                  </a:lnTo>
                  <a:lnTo>
                    <a:pt x="3268774" y="15688"/>
                  </a:lnTo>
                  <a:lnTo>
                    <a:pt x="3307840" y="34237"/>
                  </a:lnTo>
                  <a:lnTo>
                    <a:pt x="3342840" y="58978"/>
                  </a:lnTo>
                  <a:lnTo>
                    <a:pt x="3373064" y="89202"/>
                  </a:lnTo>
                  <a:lnTo>
                    <a:pt x="3397805" y="124202"/>
                  </a:lnTo>
                  <a:lnTo>
                    <a:pt x="3416354" y="163269"/>
                  </a:lnTo>
                  <a:lnTo>
                    <a:pt x="3428002" y="205694"/>
                  </a:lnTo>
                  <a:lnTo>
                    <a:pt x="3432043" y="250771"/>
                  </a:lnTo>
                  <a:lnTo>
                    <a:pt x="3432043" y="1253819"/>
                  </a:lnTo>
                  <a:lnTo>
                    <a:pt x="3428002" y="1298895"/>
                  </a:lnTo>
                  <a:lnTo>
                    <a:pt x="3416354" y="1341321"/>
                  </a:lnTo>
                  <a:lnTo>
                    <a:pt x="3397805" y="1380387"/>
                  </a:lnTo>
                  <a:lnTo>
                    <a:pt x="3373064" y="1415387"/>
                  </a:lnTo>
                  <a:lnTo>
                    <a:pt x="3342840" y="1445611"/>
                  </a:lnTo>
                  <a:lnTo>
                    <a:pt x="3307840" y="1470352"/>
                  </a:lnTo>
                  <a:lnTo>
                    <a:pt x="3268774" y="1488901"/>
                  </a:lnTo>
                  <a:lnTo>
                    <a:pt x="3226348" y="1500549"/>
                  </a:lnTo>
                  <a:lnTo>
                    <a:pt x="3181272" y="1504590"/>
                  </a:lnTo>
                  <a:lnTo>
                    <a:pt x="250771" y="1504590"/>
                  </a:lnTo>
                  <a:lnTo>
                    <a:pt x="205694" y="1500549"/>
                  </a:lnTo>
                  <a:lnTo>
                    <a:pt x="163268" y="1488901"/>
                  </a:lnTo>
                  <a:lnTo>
                    <a:pt x="124202" y="1470352"/>
                  </a:lnTo>
                  <a:lnTo>
                    <a:pt x="89202" y="1445611"/>
                  </a:lnTo>
                  <a:lnTo>
                    <a:pt x="58978" y="1415387"/>
                  </a:lnTo>
                  <a:lnTo>
                    <a:pt x="34237" y="1380387"/>
                  </a:lnTo>
                  <a:lnTo>
                    <a:pt x="15688" y="1341321"/>
                  </a:lnTo>
                  <a:lnTo>
                    <a:pt x="4040" y="1298895"/>
                  </a:lnTo>
                  <a:lnTo>
                    <a:pt x="0" y="1253819"/>
                  </a:lnTo>
                  <a:lnTo>
                    <a:pt x="0" y="250771"/>
                  </a:lnTo>
                  <a:close/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799" y="5223933"/>
              <a:ext cx="601133" cy="6011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200" y="4961466"/>
              <a:ext cx="1557867" cy="8805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43667" y="4732866"/>
              <a:ext cx="1430867" cy="4826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4400" y="4792133"/>
              <a:ext cx="1303867" cy="2709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02000" y="4944533"/>
              <a:ext cx="948266" cy="9397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67467" y="5164666"/>
              <a:ext cx="1075266" cy="4741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60132" y="5740400"/>
              <a:ext cx="1261533" cy="3894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3200" y="5799666"/>
              <a:ext cx="1176866" cy="3048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9599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66" y="1016000"/>
              <a:ext cx="3699932" cy="8974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266" y="1092200"/>
              <a:ext cx="2396067" cy="74506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90010" y="1172632"/>
            <a:ext cx="19786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Scientist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77800" y="737496"/>
            <a:ext cx="720090" cy="1257300"/>
            <a:chOff x="177800" y="737496"/>
            <a:chExt cx="720090" cy="1257300"/>
          </a:xfrm>
        </p:grpSpPr>
        <p:sp>
          <p:nvSpPr>
            <p:cNvPr id="40" name="object 40"/>
            <p:cNvSpPr/>
            <p:nvPr/>
          </p:nvSpPr>
          <p:spPr>
            <a:xfrm>
              <a:off x="364342" y="750196"/>
              <a:ext cx="338455" cy="222250"/>
            </a:xfrm>
            <a:custGeom>
              <a:avLst/>
              <a:gdLst/>
              <a:ahLst/>
              <a:cxnLst/>
              <a:rect l="l" t="t" r="r" b="b"/>
              <a:pathLst>
                <a:path w="338455" h="222250">
                  <a:moveTo>
                    <a:pt x="338116" y="0"/>
                  </a:moveTo>
                  <a:lnTo>
                    <a:pt x="0" y="0"/>
                  </a:lnTo>
                  <a:lnTo>
                    <a:pt x="0" y="221721"/>
                  </a:lnTo>
                  <a:lnTo>
                    <a:pt x="338116" y="221721"/>
                  </a:lnTo>
                  <a:lnTo>
                    <a:pt x="33811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4342" y="750196"/>
              <a:ext cx="338455" cy="222250"/>
            </a:xfrm>
            <a:custGeom>
              <a:avLst/>
              <a:gdLst/>
              <a:ahLst/>
              <a:cxnLst/>
              <a:rect l="l" t="t" r="r" b="b"/>
              <a:pathLst>
                <a:path w="338455" h="222250">
                  <a:moveTo>
                    <a:pt x="0" y="0"/>
                  </a:moveTo>
                  <a:lnTo>
                    <a:pt x="338116" y="0"/>
                  </a:lnTo>
                  <a:lnTo>
                    <a:pt x="338116" y="221722"/>
                  </a:lnTo>
                  <a:lnTo>
                    <a:pt x="0" y="22172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4510" y="166827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4510" y="166827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7800" y="922866"/>
              <a:ext cx="719666" cy="9313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8600" y="1032933"/>
              <a:ext cx="618066" cy="74506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429027" y="1121832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3866" y="1896533"/>
            <a:ext cx="2895600" cy="55033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37485" y="1976966"/>
            <a:ext cx="1195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4000" y="1862666"/>
            <a:ext cx="474345" cy="740410"/>
            <a:chOff x="254000" y="1862666"/>
            <a:chExt cx="474345" cy="740410"/>
          </a:xfrm>
        </p:grpSpPr>
        <p:sp>
          <p:nvSpPr>
            <p:cNvPr id="50" name="object 50"/>
            <p:cNvSpPr/>
            <p:nvPr/>
          </p:nvSpPr>
          <p:spPr>
            <a:xfrm>
              <a:off x="364342" y="22762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4342" y="22762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000" y="1862666"/>
              <a:ext cx="474133" cy="55033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28261" y="19430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3866" y="2446867"/>
            <a:ext cx="2895600" cy="1876425"/>
            <a:chOff x="33866" y="2446867"/>
            <a:chExt cx="2895600" cy="1876425"/>
          </a:xfrm>
        </p:grpSpPr>
        <p:sp>
          <p:nvSpPr>
            <p:cNvPr id="55" name="object 55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866" y="2446867"/>
              <a:ext cx="2895600" cy="55880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893905" y="2527299"/>
            <a:ext cx="1082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3" name="object 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70933" y="2438399"/>
            <a:ext cx="465666" cy="55033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440166" y="2510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5" name="object 6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3866" y="3572933"/>
            <a:ext cx="2895600" cy="558800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878813" y="3653366"/>
            <a:ext cx="1108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866" y="3022599"/>
            <a:ext cx="2895600" cy="1101090"/>
            <a:chOff x="33866" y="3022599"/>
            <a:chExt cx="2895600" cy="1101090"/>
          </a:xfrm>
        </p:grpSpPr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66" y="3022599"/>
              <a:ext cx="2895600" cy="5503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5533" y="3572933"/>
              <a:ext cx="465666" cy="5503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413308" y="36448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45533" y="3031066"/>
            <a:ext cx="474133" cy="550333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20470" y="3111499"/>
            <a:ext cx="222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49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2400" spc="-104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Administrator</a:t>
            </a:r>
            <a:endParaRPr sz="2400" baseline="1736">
              <a:latin typeface="Times New Roman"/>
              <a:cs typeface="Times New Roman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173133" y="3962400"/>
            <a:ext cx="3048000" cy="1981200"/>
            <a:chOff x="5173133" y="3962400"/>
            <a:chExt cx="3048000" cy="1981200"/>
          </a:xfrm>
        </p:grpSpPr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39933" y="5477932"/>
              <a:ext cx="1549400" cy="4064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57533" y="4343399"/>
              <a:ext cx="863600" cy="44873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6400" y="4682066"/>
              <a:ext cx="880533" cy="79586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73133" y="5477933"/>
              <a:ext cx="1151466" cy="46566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858000" y="3962400"/>
              <a:ext cx="685800" cy="685800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50" y="728134"/>
            <a:ext cx="8329295" cy="5731510"/>
            <a:chOff x="577850" y="728134"/>
            <a:chExt cx="8329295" cy="5731510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200" y="728134"/>
              <a:ext cx="5274732" cy="2734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922867"/>
              <a:ext cx="372533" cy="482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0866" y="897466"/>
              <a:ext cx="4834467" cy="516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1193800"/>
              <a:ext cx="372533" cy="482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866" y="1168400"/>
              <a:ext cx="4453467" cy="5164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1473200"/>
              <a:ext cx="372533" cy="482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0866" y="1447800"/>
              <a:ext cx="3937000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866" y="1718733"/>
              <a:ext cx="1540932" cy="5164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023532"/>
              <a:ext cx="372533" cy="482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0866" y="1998133"/>
              <a:ext cx="4428067" cy="516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294467"/>
              <a:ext cx="372533" cy="482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866" y="2269066"/>
              <a:ext cx="4529667" cy="5164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0866" y="2540000"/>
              <a:ext cx="1168400" cy="51646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844799"/>
              <a:ext cx="372533" cy="4826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0866" y="2819400"/>
              <a:ext cx="4775200" cy="516466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spc="-40" dirty="0"/>
              <a:t> </a:t>
            </a:r>
            <a:r>
              <a:rPr dirty="0"/>
              <a:t>Job</a:t>
            </a:r>
            <a:r>
              <a:rPr spc="-45" dirty="0"/>
              <a:t> </a:t>
            </a:r>
            <a:r>
              <a:rPr dirty="0"/>
              <a:t>Roles:</a:t>
            </a:r>
            <a:r>
              <a:rPr spc="-40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Engineer/Architect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815253" y="960966"/>
            <a:ext cx="4832350" cy="2213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211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Scrape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store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warehouses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ETL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ts val="211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Handle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databases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warehouses</a:t>
            </a:r>
            <a:endParaRPr sz="1800">
              <a:latin typeface="Times New Roman"/>
              <a:cs typeface="Times New Roman"/>
            </a:endParaRPr>
          </a:p>
          <a:p>
            <a:pPr marL="298450" marR="956944" indent="-285750">
              <a:lnSpc>
                <a:spcPts val="2200"/>
              </a:lnSpc>
              <a:spcBef>
                <a:spcPts val="8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Design,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build,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manage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big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infrastructure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ts val="210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Build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pipelines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easy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access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298450" marR="367030" indent="-285750">
              <a:lnSpc>
                <a:spcPts val="2070"/>
              </a:lnSpc>
              <a:spcBef>
                <a:spcPts val="13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Big</a:t>
            </a:r>
            <a:r>
              <a:rPr sz="1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Tools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(Apache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Spark,</a:t>
            </a:r>
            <a:r>
              <a:rPr sz="18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Apache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Hive, Hadoop)</a:t>
            </a:r>
            <a:endParaRPr sz="1800">
              <a:latin typeface="Times New Roman"/>
              <a:cs typeface="Times New Roman"/>
            </a:endParaRPr>
          </a:p>
          <a:p>
            <a:pPr marL="297815" indent="-285115">
              <a:lnSpc>
                <a:spcPts val="214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Cloud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Platforms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(AWS,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Google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Cloud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Platform)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866" y="1016000"/>
            <a:ext cx="2971800" cy="59266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800913" y="4641120"/>
            <a:ext cx="3457575" cy="1530350"/>
            <a:chOff x="800913" y="4641120"/>
            <a:chExt cx="3457575" cy="1530350"/>
          </a:xfrm>
        </p:grpSpPr>
        <p:sp>
          <p:nvSpPr>
            <p:cNvPr id="24" name="object 24"/>
            <p:cNvSpPr/>
            <p:nvPr/>
          </p:nvSpPr>
          <p:spPr>
            <a:xfrm>
              <a:off x="813613" y="4653820"/>
              <a:ext cx="3432175" cy="1504950"/>
            </a:xfrm>
            <a:custGeom>
              <a:avLst/>
              <a:gdLst/>
              <a:ahLst/>
              <a:cxnLst/>
              <a:rect l="l" t="t" r="r" b="b"/>
              <a:pathLst>
                <a:path w="3432175" h="1504950">
                  <a:moveTo>
                    <a:pt x="0" y="250771"/>
                  </a:moveTo>
                  <a:lnTo>
                    <a:pt x="4040" y="205694"/>
                  </a:lnTo>
                  <a:lnTo>
                    <a:pt x="15688" y="163269"/>
                  </a:lnTo>
                  <a:lnTo>
                    <a:pt x="34237" y="124202"/>
                  </a:lnTo>
                  <a:lnTo>
                    <a:pt x="58978" y="89202"/>
                  </a:lnTo>
                  <a:lnTo>
                    <a:pt x="89202" y="58978"/>
                  </a:lnTo>
                  <a:lnTo>
                    <a:pt x="124202" y="34237"/>
                  </a:lnTo>
                  <a:lnTo>
                    <a:pt x="163268" y="15688"/>
                  </a:lnTo>
                  <a:lnTo>
                    <a:pt x="205694" y="4040"/>
                  </a:lnTo>
                  <a:lnTo>
                    <a:pt x="250771" y="0"/>
                  </a:lnTo>
                  <a:lnTo>
                    <a:pt x="3181272" y="0"/>
                  </a:lnTo>
                  <a:lnTo>
                    <a:pt x="3226348" y="4040"/>
                  </a:lnTo>
                  <a:lnTo>
                    <a:pt x="3268774" y="15688"/>
                  </a:lnTo>
                  <a:lnTo>
                    <a:pt x="3307840" y="34237"/>
                  </a:lnTo>
                  <a:lnTo>
                    <a:pt x="3342840" y="58978"/>
                  </a:lnTo>
                  <a:lnTo>
                    <a:pt x="3373064" y="89202"/>
                  </a:lnTo>
                  <a:lnTo>
                    <a:pt x="3397805" y="124202"/>
                  </a:lnTo>
                  <a:lnTo>
                    <a:pt x="3416354" y="163269"/>
                  </a:lnTo>
                  <a:lnTo>
                    <a:pt x="3428002" y="205694"/>
                  </a:lnTo>
                  <a:lnTo>
                    <a:pt x="3432043" y="250771"/>
                  </a:lnTo>
                  <a:lnTo>
                    <a:pt x="3432043" y="1253819"/>
                  </a:lnTo>
                  <a:lnTo>
                    <a:pt x="3428002" y="1298895"/>
                  </a:lnTo>
                  <a:lnTo>
                    <a:pt x="3416354" y="1341321"/>
                  </a:lnTo>
                  <a:lnTo>
                    <a:pt x="3397805" y="1380387"/>
                  </a:lnTo>
                  <a:lnTo>
                    <a:pt x="3373064" y="1415387"/>
                  </a:lnTo>
                  <a:lnTo>
                    <a:pt x="3342840" y="1445611"/>
                  </a:lnTo>
                  <a:lnTo>
                    <a:pt x="3307840" y="1470352"/>
                  </a:lnTo>
                  <a:lnTo>
                    <a:pt x="3268774" y="1488901"/>
                  </a:lnTo>
                  <a:lnTo>
                    <a:pt x="3226348" y="1500549"/>
                  </a:lnTo>
                  <a:lnTo>
                    <a:pt x="3181272" y="1504590"/>
                  </a:lnTo>
                  <a:lnTo>
                    <a:pt x="250771" y="1504590"/>
                  </a:lnTo>
                  <a:lnTo>
                    <a:pt x="205694" y="1500549"/>
                  </a:lnTo>
                  <a:lnTo>
                    <a:pt x="163268" y="1488901"/>
                  </a:lnTo>
                  <a:lnTo>
                    <a:pt x="124202" y="1470352"/>
                  </a:lnTo>
                  <a:lnTo>
                    <a:pt x="89202" y="1445611"/>
                  </a:lnTo>
                  <a:lnTo>
                    <a:pt x="58978" y="1415387"/>
                  </a:lnTo>
                  <a:lnTo>
                    <a:pt x="34237" y="1380387"/>
                  </a:lnTo>
                  <a:lnTo>
                    <a:pt x="15688" y="1341321"/>
                  </a:lnTo>
                  <a:lnTo>
                    <a:pt x="4040" y="1298895"/>
                  </a:lnTo>
                  <a:lnTo>
                    <a:pt x="0" y="1253819"/>
                  </a:lnTo>
                  <a:lnTo>
                    <a:pt x="0" y="250771"/>
                  </a:lnTo>
                  <a:close/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48000" y="4741332"/>
              <a:ext cx="1134533" cy="6095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60132" y="5494867"/>
              <a:ext cx="1464732" cy="609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9532" y="5181600"/>
              <a:ext cx="1176866" cy="3894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2200" y="4732866"/>
              <a:ext cx="1600200" cy="41486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8200" y="5232399"/>
              <a:ext cx="838200" cy="2709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26732" y="5579532"/>
              <a:ext cx="508000" cy="5079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933" y="5689600"/>
              <a:ext cx="1261533" cy="38946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30487" y="1138766"/>
            <a:ext cx="1163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3866" y="1431039"/>
            <a:ext cx="2895600" cy="2891790"/>
            <a:chOff x="33866" y="1431039"/>
            <a:chExt cx="2895600" cy="2891790"/>
          </a:xfrm>
        </p:grpSpPr>
        <p:sp>
          <p:nvSpPr>
            <p:cNvPr id="34" name="object 34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4342" y="22762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4342" y="2276213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66" y="2446867"/>
              <a:ext cx="2895600" cy="55880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93905" y="2527299"/>
            <a:ext cx="1082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0933" y="2438399"/>
            <a:ext cx="465666" cy="550333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440166" y="2510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866" y="3572933"/>
            <a:ext cx="2895600" cy="558800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878813" y="3653366"/>
            <a:ext cx="1108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3866" y="3022599"/>
            <a:ext cx="2895600" cy="1101090"/>
            <a:chOff x="33866" y="3022599"/>
            <a:chExt cx="2895600" cy="1101090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66" y="3022599"/>
              <a:ext cx="2895600" cy="5503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533" y="3572933"/>
              <a:ext cx="465666" cy="55033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13308" y="36448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5533" y="3031066"/>
            <a:ext cx="474133" cy="5503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420470" y="3111499"/>
            <a:ext cx="222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49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2400" spc="-104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Administrator</a:t>
            </a:r>
            <a:endParaRPr sz="2400" baseline="1736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2333" y="1591732"/>
            <a:ext cx="3700145" cy="889000"/>
            <a:chOff x="42333" y="1591732"/>
            <a:chExt cx="3700145" cy="889000"/>
          </a:xfrm>
        </p:grpSpPr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333" y="1591732"/>
              <a:ext cx="3699932" cy="8890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0400" y="1659466"/>
              <a:ext cx="2489200" cy="74506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853331" y="1748366"/>
            <a:ext cx="20707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Engineer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70933" y="820948"/>
            <a:ext cx="491490" cy="762635"/>
            <a:chOff x="270933" y="820948"/>
            <a:chExt cx="491490" cy="762635"/>
          </a:xfrm>
        </p:grpSpPr>
        <p:sp>
          <p:nvSpPr>
            <p:cNvPr id="61" name="object 61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0933" y="1007533"/>
              <a:ext cx="491066" cy="575733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55361" y="1113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52400" y="1600199"/>
            <a:ext cx="728345" cy="880744"/>
            <a:chOff x="152400" y="1600199"/>
            <a:chExt cx="728345" cy="880744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2400" y="1600199"/>
              <a:ext cx="728133" cy="8805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1666" y="1651000"/>
              <a:ext cx="609600" cy="745066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408416" y="1739899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770122" y="3388375"/>
            <a:ext cx="3717290" cy="2954655"/>
            <a:chOff x="4770122" y="3388375"/>
            <a:chExt cx="3717290" cy="2954655"/>
          </a:xfrm>
        </p:grpSpPr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4981" y="3401075"/>
              <a:ext cx="140191" cy="14019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393457" y="3453891"/>
              <a:ext cx="534670" cy="583565"/>
            </a:xfrm>
            <a:custGeom>
              <a:avLst/>
              <a:gdLst/>
              <a:ahLst/>
              <a:cxnLst/>
              <a:rect l="l" t="t" r="r" b="b"/>
              <a:pathLst>
                <a:path w="534670" h="583564">
                  <a:moveTo>
                    <a:pt x="534631" y="140195"/>
                  </a:moveTo>
                  <a:lnTo>
                    <a:pt x="527481" y="95885"/>
                  </a:lnTo>
                  <a:lnTo>
                    <a:pt x="507580" y="57391"/>
                  </a:lnTo>
                  <a:lnTo>
                    <a:pt x="477227" y="27051"/>
                  </a:lnTo>
                  <a:lnTo>
                    <a:pt x="438746" y="7137"/>
                  </a:lnTo>
                  <a:lnTo>
                    <a:pt x="394436" y="0"/>
                  </a:lnTo>
                  <a:lnTo>
                    <a:pt x="350113" y="7137"/>
                  </a:lnTo>
                  <a:lnTo>
                    <a:pt x="311632" y="27051"/>
                  </a:lnTo>
                  <a:lnTo>
                    <a:pt x="281279" y="57391"/>
                  </a:lnTo>
                  <a:lnTo>
                    <a:pt x="261378" y="95885"/>
                  </a:lnTo>
                  <a:lnTo>
                    <a:pt x="254228" y="140195"/>
                  </a:lnTo>
                  <a:lnTo>
                    <a:pt x="258775" y="168427"/>
                  </a:lnTo>
                  <a:lnTo>
                    <a:pt x="258508" y="168325"/>
                  </a:lnTo>
                  <a:lnTo>
                    <a:pt x="210299" y="162763"/>
                  </a:lnTo>
                  <a:lnTo>
                    <a:pt x="162077" y="168325"/>
                  </a:lnTo>
                  <a:lnTo>
                    <a:pt x="117817" y="184137"/>
                  </a:lnTo>
                  <a:lnTo>
                    <a:pt x="78765" y="208965"/>
                  </a:lnTo>
                  <a:lnTo>
                    <a:pt x="46202" y="241528"/>
                  </a:lnTo>
                  <a:lnTo>
                    <a:pt x="21374" y="280581"/>
                  </a:lnTo>
                  <a:lnTo>
                    <a:pt x="5549" y="324840"/>
                  </a:lnTo>
                  <a:lnTo>
                    <a:pt x="0" y="373062"/>
                  </a:lnTo>
                  <a:lnTo>
                    <a:pt x="5549" y="421284"/>
                  </a:lnTo>
                  <a:lnTo>
                    <a:pt x="21374" y="465543"/>
                  </a:lnTo>
                  <a:lnTo>
                    <a:pt x="46202" y="504583"/>
                  </a:lnTo>
                  <a:lnTo>
                    <a:pt x="78765" y="537159"/>
                  </a:lnTo>
                  <a:lnTo>
                    <a:pt x="117817" y="561975"/>
                  </a:lnTo>
                  <a:lnTo>
                    <a:pt x="162077" y="577799"/>
                  </a:lnTo>
                  <a:lnTo>
                    <a:pt x="210299" y="583349"/>
                  </a:lnTo>
                  <a:lnTo>
                    <a:pt x="258508" y="577799"/>
                  </a:lnTo>
                  <a:lnTo>
                    <a:pt x="302780" y="561975"/>
                  </a:lnTo>
                  <a:lnTo>
                    <a:pt x="341820" y="537159"/>
                  </a:lnTo>
                  <a:lnTo>
                    <a:pt x="374383" y="504583"/>
                  </a:lnTo>
                  <a:lnTo>
                    <a:pt x="399211" y="465543"/>
                  </a:lnTo>
                  <a:lnTo>
                    <a:pt x="415036" y="421284"/>
                  </a:lnTo>
                  <a:lnTo>
                    <a:pt x="420585" y="373062"/>
                  </a:lnTo>
                  <a:lnTo>
                    <a:pt x="415036" y="324840"/>
                  </a:lnTo>
                  <a:lnTo>
                    <a:pt x="399211" y="280581"/>
                  </a:lnTo>
                  <a:lnTo>
                    <a:pt x="398653" y="279717"/>
                  </a:lnTo>
                  <a:lnTo>
                    <a:pt x="438746" y="273240"/>
                  </a:lnTo>
                  <a:lnTo>
                    <a:pt x="477227" y="253339"/>
                  </a:lnTo>
                  <a:lnTo>
                    <a:pt x="507580" y="222986"/>
                  </a:lnTo>
                  <a:lnTo>
                    <a:pt x="527481" y="184505"/>
                  </a:lnTo>
                  <a:lnTo>
                    <a:pt x="534631" y="14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82822" y="3806542"/>
              <a:ext cx="3691890" cy="2524125"/>
            </a:xfrm>
            <a:custGeom>
              <a:avLst/>
              <a:gdLst/>
              <a:ahLst/>
              <a:cxnLst/>
              <a:rect l="l" t="t" r="r" b="b"/>
              <a:pathLst>
                <a:path w="3691890" h="2524125">
                  <a:moveTo>
                    <a:pt x="335912" y="830598"/>
                  </a:moveTo>
                  <a:lnTo>
                    <a:pt x="331306" y="784435"/>
                  </a:lnTo>
                  <a:lnTo>
                    <a:pt x="330936" y="738839"/>
                  </a:lnTo>
                  <a:lnTo>
                    <a:pt x="334654" y="693993"/>
                  </a:lnTo>
                  <a:lnTo>
                    <a:pt x="342312" y="650076"/>
                  </a:lnTo>
                  <a:lnTo>
                    <a:pt x="353761" y="607272"/>
                  </a:lnTo>
                  <a:lnTo>
                    <a:pt x="368854" y="565760"/>
                  </a:lnTo>
                  <a:lnTo>
                    <a:pt x="387442" y="525723"/>
                  </a:lnTo>
                  <a:lnTo>
                    <a:pt x="409377" y="487341"/>
                  </a:lnTo>
                  <a:lnTo>
                    <a:pt x="434512" y="450797"/>
                  </a:lnTo>
                  <a:lnTo>
                    <a:pt x="462698" y="416271"/>
                  </a:lnTo>
                  <a:lnTo>
                    <a:pt x="493788" y="383945"/>
                  </a:lnTo>
                  <a:lnTo>
                    <a:pt x="527632" y="354001"/>
                  </a:lnTo>
                  <a:lnTo>
                    <a:pt x="564083" y="326620"/>
                  </a:lnTo>
                  <a:lnTo>
                    <a:pt x="602993" y="301982"/>
                  </a:lnTo>
                  <a:lnTo>
                    <a:pt x="644214" y="280270"/>
                  </a:lnTo>
                  <a:lnTo>
                    <a:pt x="687598" y="261665"/>
                  </a:lnTo>
                  <a:lnTo>
                    <a:pt x="732996" y="246349"/>
                  </a:lnTo>
                  <a:lnTo>
                    <a:pt x="780261" y="234502"/>
                  </a:lnTo>
                  <a:lnTo>
                    <a:pt x="829244" y="226306"/>
                  </a:lnTo>
                  <a:lnTo>
                    <a:pt x="877223" y="222120"/>
                  </a:lnTo>
                  <a:lnTo>
                    <a:pt x="925159" y="221676"/>
                  </a:lnTo>
                  <a:lnTo>
                    <a:pt x="972808" y="224929"/>
                  </a:lnTo>
                  <a:lnTo>
                    <a:pt x="1019927" y="231832"/>
                  </a:lnTo>
                  <a:lnTo>
                    <a:pt x="1066271" y="242342"/>
                  </a:lnTo>
                  <a:lnTo>
                    <a:pt x="1111598" y="256412"/>
                  </a:lnTo>
                  <a:lnTo>
                    <a:pt x="1155664" y="273997"/>
                  </a:lnTo>
                  <a:lnTo>
                    <a:pt x="1198224" y="295052"/>
                  </a:lnTo>
                  <a:lnTo>
                    <a:pt x="1223844" y="255372"/>
                  </a:lnTo>
                  <a:lnTo>
                    <a:pt x="1253291" y="219222"/>
                  </a:lnTo>
                  <a:lnTo>
                    <a:pt x="1286191" y="186709"/>
                  </a:lnTo>
                  <a:lnTo>
                    <a:pt x="1322168" y="157941"/>
                  </a:lnTo>
                  <a:lnTo>
                    <a:pt x="1360846" y="133024"/>
                  </a:lnTo>
                  <a:lnTo>
                    <a:pt x="1401850" y="112067"/>
                  </a:lnTo>
                  <a:lnTo>
                    <a:pt x="1444805" y="95175"/>
                  </a:lnTo>
                  <a:lnTo>
                    <a:pt x="1489334" y="82457"/>
                  </a:lnTo>
                  <a:lnTo>
                    <a:pt x="1535064" y="74020"/>
                  </a:lnTo>
                  <a:lnTo>
                    <a:pt x="1581618" y="69971"/>
                  </a:lnTo>
                  <a:lnTo>
                    <a:pt x="1628621" y="70417"/>
                  </a:lnTo>
                  <a:lnTo>
                    <a:pt x="1675697" y="75465"/>
                  </a:lnTo>
                  <a:lnTo>
                    <a:pt x="1722472" y="85223"/>
                  </a:lnTo>
                  <a:lnTo>
                    <a:pt x="1768569" y="99797"/>
                  </a:lnTo>
                  <a:lnTo>
                    <a:pt x="1813614" y="119296"/>
                  </a:lnTo>
                  <a:lnTo>
                    <a:pt x="1869302" y="151905"/>
                  </a:lnTo>
                  <a:lnTo>
                    <a:pt x="1919372" y="191660"/>
                  </a:lnTo>
                  <a:lnTo>
                    <a:pt x="1944976" y="150907"/>
                  </a:lnTo>
                  <a:lnTo>
                    <a:pt x="1975479" y="114585"/>
                  </a:lnTo>
                  <a:lnTo>
                    <a:pt x="2010284" y="82881"/>
                  </a:lnTo>
                  <a:lnTo>
                    <a:pt x="2048798" y="55978"/>
                  </a:lnTo>
                  <a:lnTo>
                    <a:pt x="2090423" y="34064"/>
                  </a:lnTo>
                  <a:lnTo>
                    <a:pt x="2134567" y="17324"/>
                  </a:lnTo>
                  <a:lnTo>
                    <a:pt x="2180632" y="5942"/>
                  </a:lnTo>
                  <a:lnTo>
                    <a:pt x="2228024" y="106"/>
                  </a:lnTo>
                  <a:lnTo>
                    <a:pt x="2276147" y="0"/>
                  </a:lnTo>
                  <a:lnTo>
                    <a:pt x="2324407" y="5809"/>
                  </a:lnTo>
                  <a:lnTo>
                    <a:pt x="2372207" y="17720"/>
                  </a:lnTo>
                  <a:lnTo>
                    <a:pt x="2418954" y="35918"/>
                  </a:lnTo>
                  <a:lnTo>
                    <a:pt x="2455894" y="55631"/>
                  </a:lnTo>
                  <a:lnTo>
                    <a:pt x="2490074" y="79063"/>
                  </a:lnTo>
                  <a:lnTo>
                    <a:pt x="2521174" y="105967"/>
                  </a:lnTo>
                  <a:lnTo>
                    <a:pt x="2548875" y="136095"/>
                  </a:lnTo>
                  <a:lnTo>
                    <a:pt x="2582256" y="103498"/>
                  </a:lnTo>
                  <a:lnTo>
                    <a:pt x="2618673" y="75290"/>
                  </a:lnTo>
                  <a:lnTo>
                    <a:pt x="2657690" y="51504"/>
                  </a:lnTo>
                  <a:lnTo>
                    <a:pt x="2698867" y="32173"/>
                  </a:lnTo>
                  <a:lnTo>
                    <a:pt x="2741766" y="17332"/>
                  </a:lnTo>
                  <a:lnTo>
                    <a:pt x="2785950" y="7013"/>
                  </a:lnTo>
                  <a:lnTo>
                    <a:pt x="2830978" y="1251"/>
                  </a:lnTo>
                  <a:lnTo>
                    <a:pt x="2876414" y="78"/>
                  </a:lnTo>
                  <a:lnTo>
                    <a:pt x="2921819" y="3529"/>
                  </a:lnTo>
                  <a:lnTo>
                    <a:pt x="2966755" y="11638"/>
                  </a:lnTo>
                  <a:lnTo>
                    <a:pt x="3010783" y="24437"/>
                  </a:lnTo>
                  <a:lnTo>
                    <a:pt x="3053465" y="41960"/>
                  </a:lnTo>
                  <a:lnTo>
                    <a:pt x="3094362" y="64242"/>
                  </a:lnTo>
                  <a:lnTo>
                    <a:pt x="3133037" y="91315"/>
                  </a:lnTo>
                  <a:lnTo>
                    <a:pt x="3174132" y="128530"/>
                  </a:lnTo>
                  <a:lnTo>
                    <a:pt x="3209078" y="170352"/>
                  </a:lnTo>
                  <a:lnTo>
                    <a:pt x="3237467" y="216125"/>
                  </a:lnTo>
                  <a:lnTo>
                    <a:pt x="3258892" y="265192"/>
                  </a:lnTo>
                  <a:lnTo>
                    <a:pt x="3272947" y="316897"/>
                  </a:lnTo>
                  <a:lnTo>
                    <a:pt x="3320090" y="331464"/>
                  </a:lnTo>
                  <a:lnTo>
                    <a:pt x="3364386" y="350296"/>
                  </a:lnTo>
                  <a:lnTo>
                    <a:pt x="3405641" y="373075"/>
                  </a:lnTo>
                  <a:lnTo>
                    <a:pt x="3443659" y="399482"/>
                  </a:lnTo>
                  <a:lnTo>
                    <a:pt x="3478245" y="429200"/>
                  </a:lnTo>
                  <a:lnTo>
                    <a:pt x="3509205" y="461909"/>
                  </a:lnTo>
                  <a:lnTo>
                    <a:pt x="3536343" y="497293"/>
                  </a:lnTo>
                  <a:lnTo>
                    <a:pt x="3559465" y="535032"/>
                  </a:lnTo>
                  <a:lnTo>
                    <a:pt x="3578376" y="574809"/>
                  </a:lnTo>
                  <a:lnTo>
                    <a:pt x="3592880" y="616305"/>
                  </a:lnTo>
                  <a:lnTo>
                    <a:pt x="3602783" y="659203"/>
                  </a:lnTo>
                  <a:lnTo>
                    <a:pt x="3607890" y="703184"/>
                  </a:lnTo>
                  <a:lnTo>
                    <a:pt x="3608006" y="747929"/>
                  </a:lnTo>
                  <a:lnTo>
                    <a:pt x="3602936" y="793122"/>
                  </a:lnTo>
                  <a:lnTo>
                    <a:pt x="3592485" y="838443"/>
                  </a:lnTo>
                  <a:lnTo>
                    <a:pt x="3577631" y="880562"/>
                  </a:lnTo>
                  <a:lnTo>
                    <a:pt x="3571642" y="894254"/>
                  </a:lnTo>
                  <a:lnTo>
                    <a:pt x="3600345" y="932314"/>
                  </a:lnTo>
                  <a:lnTo>
                    <a:pt x="3625056" y="971845"/>
                  </a:lnTo>
                  <a:lnTo>
                    <a:pt x="3645806" y="1012622"/>
                  </a:lnTo>
                  <a:lnTo>
                    <a:pt x="3662629" y="1054418"/>
                  </a:lnTo>
                  <a:lnTo>
                    <a:pt x="3675555" y="1097005"/>
                  </a:lnTo>
                  <a:lnTo>
                    <a:pt x="3684617" y="1140159"/>
                  </a:lnTo>
                  <a:lnTo>
                    <a:pt x="3689847" y="1183651"/>
                  </a:lnTo>
                  <a:lnTo>
                    <a:pt x="3691276" y="1227255"/>
                  </a:lnTo>
                  <a:lnTo>
                    <a:pt x="3688937" y="1270744"/>
                  </a:lnTo>
                  <a:lnTo>
                    <a:pt x="3682861" y="1313892"/>
                  </a:lnTo>
                  <a:lnTo>
                    <a:pt x="3673080" y="1356472"/>
                  </a:lnTo>
                  <a:lnTo>
                    <a:pt x="3659627" y="1398257"/>
                  </a:lnTo>
                  <a:lnTo>
                    <a:pt x="3642532" y="1439021"/>
                  </a:lnTo>
                  <a:lnTo>
                    <a:pt x="3621829" y="1478537"/>
                  </a:lnTo>
                  <a:lnTo>
                    <a:pt x="3597549" y="1516578"/>
                  </a:lnTo>
                  <a:lnTo>
                    <a:pt x="3569724" y="1552917"/>
                  </a:lnTo>
                  <a:lnTo>
                    <a:pt x="3538385" y="1587329"/>
                  </a:lnTo>
                  <a:lnTo>
                    <a:pt x="3503566" y="1619585"/>
                  </a:lnTo>
                  <a:lnTo>
                    <a:pt x="3465297" y="1649460"/>
                  </a:lnTo>
                  <a:lnTo>
                    <a:pt x="3424735" y="1675987"/>
                  </a:lnTo>
                  <a:lnTo>
                    <a:pt x="3382044" y="1699103"/>
                  </a:lnTo>
                  <a:lnTo>
                    <a:pt x="3337473" y="1718708"/>
                  </a:lnTo>
                  <a:lnTo>
                    <a:pt x="3291271" y="1734705"/>
                  </a:lnTo>
                  <a:lnTo>
                    <a:pt x="3243688" y="1746997"/>
                  </a:lnTo>
                  <a:lnTo>
                    <a:pt x="3194974" y="1755485"/>
                  </a:lnTo>
                  <a:lnTo>
                    <a:pt x="3192020" y="1802451"/>
                  </a:lnTo>
                  <a:lnTo>
                    <a:pt x="3184147" y="1848022"/>
                  </a:lnTo>
                  <a:lnTo>
                    <a:pt x="3171603" y="1891971"/>
                  </a:lnTo>
                  <a:lnTo>
                    <a:pt x="3154640" y="1934067"/>
                  </a:lnTo>
                  <a:lnTo>
                    <a:pt x="3133507" y="1974082"/>
                  </a:lnTo>
                  <a:lnTo>
                    <a:pt x="3108454" y="2011786"/>
                  </a:lnTo>
                  <a:lnTo>
                    <a:pt x="3079731" y="2046951"/>
                  </a:lnTo>
                  <a:lnTo>
                    <a:pt x="3047589" y="2079346"/>
                  </a:lnTo>
                  <a:lnTo>
                    <a:pt x="3012278" y="2108744"/>
                  </a:lnTo>
                  <a:lnTo>
                    <a:pt x="2974048" y="2134914"/>
                  </a:lnTo>
                  <a:lnTo>
                    <a:pt x="2933149" y="2157628"/>
                  </a:lnTo>
                  <a:lnTo>
                    <a:pt x="2889831" y="2176657"/>
                  </a:lnTo>
                  <a:lnTo>
                    <a:pt x="2844344" y="2191771"/>
                  </a:lnTo>
                  <a:lnTo>
                    <a:pt x="2796939" y="2202742"/>
                  </a:lnTo>
                  <a:lnTo>
                    <a:pt x="2747864" y="2209339"/>
                  </a:lnTo>
                  <a:lnTo>
                    <a:pt x="2697372" y="2211335"/>
                  </a:lnTo>
                  <a:lnTo>
                    <a:pt x="2643037" y="2208134"/>
                  </a:lnTo>
                  <a:lnTo>
                    <a:pt x="2589649" y="2199435"/>
                  </a:lnTo>
                  <a:lnTo>
                    <a:pt x="2537684" y="2185364"/>
                  </a:lnTo>
                  <a:lnTo>
                    <a:pt x="2487613" y="2166050"/>
                  </a:lnTo>
                  <a:lnTo>
                    <a:pt x="2439910" y="2141622"/>
                  </a:lnTo>
                  <a:lnTo>
                    <a:pt x="2423479" y="2185502"/>
                  </a:lnTo>
                  <a:lnTo>
                    <a:pt x="2403451" y="2227219"/>
                  </a:lnTo>
                  <a:lnTo>
                    <a:pt x="2380040" y="2266664"/>
                  </a:lnTo>
                  <a:lnTo>
                    <a:pt x="2353463" y="2303729"/>
                  </a:lnTo>
                  <a:lnTo>
                    <a:pt x="2323936" y="2338306"/>
                  </a:lnTo>
                  <a:lnTo>
                    <a:pt x="2291673" y="2370289"/>
                  </a:lnTo>
                  <a:lnTo>
                    <a:pt x="2256891" y="2399568"/>
                  </a:lnTo>
                  <a:lnTo>
                    <a:pt x="2219805" y="2426036"/>
                  </a:lnTo>
                  <a:lnTo>
                    <a:pt x="2180631" y="2449586"/>
                  </a:lnTo>
                  <a:lnTo>
                    <a:pt x="2139585" y="2470109"/>
                  </a:lnTo>
                  <a:lnTo>
                    <a:pt x="2096882" y="2487498"/>
                  </a:lnTo>
                  <a:lnTo>
                    <a:pt x="2052738" y="2501644"/>
                  </a:lnTo>
                  <a:lnTo>
                    <a:pt x="2007368" y="2512440"/>
                  </a:lnTo>
                  <a:lnTo>
                    <a:pt x="1960988" y="2519779"/>
                  </a:lnTo>
                  <a:lnTo>
                    <a:pt x="1913814" y="2523551"/>
                  </a:lnTo>
                  <a:lnTo>
                    <a:pt x="1866061" y="2523651"/>
                  </a:lnTo>
                  <a:lnTo>
                    <a:pt x="1817946" y="2519968"/>
                  </a:lnTo>
                  <a:lnTo>
                    <a:pt x="1769683" y="2512397"/>
                  </a:lnTo>
                  <a:lnTo>
                    <a:pt x="1721489" y="2500829"/>
                  </a:lnTo>
                  <a:lnTo>
                    <a:pt x="1674475" y="2485428"/>
                  </a:lnTo>
                  <a:lnTo>
                    <a:pt x="1629309" y="2466407"/>
                  </a:lnTo>
                  <a:lnTo>
                    <a:pt x="1586211" y="2443918"/>
                  </a:lnTo>
                  <a:lnTo>
                    <a:pt x="1545401" y="2418113"/>
                  </a:lnTo>
                  <a:lnTo>
                    <a:pt x="1507100" y="2389145"/>
                  </a:lnTo>
                  <a:lnTo>
                    <a:pt x="1471528" y="2357167"/>
                  </a:lnTo>
                  <a:lnTo>
                    <a:pt x="1438907" y="2322332"/>
                  </a:lnTo>
                  <a:lnTo>
                    <a:pt x="1409455" y="2284791"/>
                  </a:lnTo>
                  <a:lnTo>
                    <a:pt x="1366386" y="2307023"/>
                  </a:lnTo>
                  <a:lnTo>
                    <a:pt x="1322340" y="2325955"/>
                  </a:lnTo>
                  <a:lnTo>
                    <a:pt x="1277491" y="2341628"/>
                  </a:lnTo>
                  <a:lnTo>
                    <a:pt x="1232015" y="2354082"/>
                  </a:lnTo>
                  <a:lnTo>
                    <a:pt x="1186087" y="2363358"/>
                  </a:lnTo>
                  <a:lnTo>
                    <a:pt x="1139880" y="2369496"/>
                  </a:lnTo>
                  <a:lnTo>
                    <a:pt x="1093571" y="2372538"/>
                  </a:lnTo>
                  <a:lnTo>
                    <a:pt x="1047334" y="2372523"/>
                  </a:lnTo>
                  <a:lnTo>
                    <a:pt x="1001343" y="2369494"/>
                  </a:lnTo>
                  <a:lnTo>
                    <a:pt x="955773" y="2363490"/>
                  </a:lnTo>
                  <a:lnTo>
                    <a:pt x="910799" y="2354552"/>
                  </a:lnTo>
                  <a:lnTo>
                    <a:pt x="866597" y="2342721"/>
                  </a:lnTo>
                  <a:lnTo>
                    <a:pt x="823340" y="2328038"/>
                  </a:lnTo>
                  <a:lnTo>
                    <a:pt x="781204" y="2310543"/>
                  </a:lnTo>
                  <a:lnTo>
                    <a:pt x="740363" y="2290276"/>
                  </a:lnTo>
                  <a:lnTo>
                    <a:pt x="700993" y="2267280"/>
                  </a:lnTo>
                  <a:lnTo>
                    <a:pt x="663267" y="2241594"/>
                  </a:lnTo>
                  <a:lnTo>
                    <a:pt x="627361" y="2213259"/>
                  </a:lnTo>
                  <a:lnTo>
                    <a:pt x="593450" y="2182316"/>
                  </a:lnTo>
                  <a:lnTo>
                    <a:pt x="561708" y="2148806"/>
                  </a:lnTo>
                  <a:lnTo>
                    <a:pt x="532310" y="2112769"/>
                  </a:lnTo>
                  <a:lnTo>
                    <a:pt x="505431" y="2074246"/>
                  </a:lnTo>
                  <a:lnTo>
                    <a:pt x="498468" y="2063155"/>
                  </a:lnTo>
                  <a:lnTo>
                    <a:pt x="447930" y="2065489"/>
                  </a:lnTo>
                  <a:lnTo>
                    <a:pt x="398686" y="2061603"/>
                  </a:lnTo>
                  <a:lnTo>
                    <a:pt x="351226" y="2051859"/>
                  </a:lnTo>
                  <a:lnTo>
                    <a:pt x="306043" y="2036617"/>
                  </a:lnTo>
                  <a:lnTo>
                    <a:pt x="263629" y="2016240"/>
                  </a:lnTo>
                  <a:lnTo>
                    <a:pt x="224475" y="1991087"/>
                  </a:lnTo>
                  <a:lnTo>
                    <a:pt x="189074" y="1961520"/>
                  </a:lnTo>
                  <a:lnTo>
                    <a:pt x="157918" y="1927900"/>
                  </a:lnTo>
                  <a:lnTo>
                    <a:pt x="131498" y="1890587"/>
                  </a:lnTo>
                  <a:lnTo>
                    <a:pt x="110307" y="1849944"/>
                  </a:lnTo>
                  <a:lnTo>
                    <a:pt x="94836" y="1806331"/>
                  </a:lnTo>
                  <a:lnTo>
                    <a:pt x="85578" y="1760110"/>
                  </a:lnTo>
                  <a:lnTo>
                    <a:pt x="83198" y="1709691"/>
                  </a:lnTo>
                  <a:lnTo>
                    <a:pt x="88649" y="1660005"/>
                  </a:lnTo>
                  <a:lnTo>
                    <a:pt x="101667" y="1611802"/>
                  </a:lnTo>
                  <a:lnTo>
                    <a:pt x="121986" y="1565830"/>
                  </a:lnTo>
                  <a:lnTo>
                    <a:pt x="149340" y="1522838"/>
                  </a:lnTo>
                  <a:lnTo>
                    <a:pt x="183466" y="1483575"/>
                  </a:lnTo>
                  <a:lnTo>
                    <a:pt x="141761" y="1457025"/>
                  </a:lnTo>
                  <a:lnTo>
                    <a:pt x="105104" y="1426217"/>
                  </a:lnTo>
                  <a:lnTo>
                    <a:pt x="73652" y="1391715"/>
                  </a:lnTo>
                  <a:lnTo>
                    <a:pt x="47563" y="1354085"/>
                  </a:lnTo>
                  <a:lnTo>
                    <a:pt x="26995" y="1313895"/>
                  </a:lnTo>
                  <a:lnTo>
                    <a:pt x="12107" y="1271710"/>
                  </a:lnTo>
                  <a:lnTo>
                    <a:pt x="3056" y="1228095"/>
                  </a:lnTo>
                  <a:lnTo>
                    <a:pt x="0" y="1183619"/>
                  </a:lnTo>
                  <a:lnTo>
                    <a:pt x="3097" y="1138846"/>
                  </a:lnTo>
                  <a:lnTo>
                    <a:pt x="12505" y="1094342"/>
                  </a:lnTo>
                  <a:lnTo>
                    <a:pt x="28382" y="1050674"/>
                  </a:lnTo>
                  <a:lnTo>
                    <a:pt x="50886" y="1008409"/>
                  </a:lnTo>
                  <a:lnTo>
                    <a:pt x="79133" y="969526"/>
                  </a:lnTo>
                  <a:lnTo>
                    <a:pt x="112328" y="934945"/>
                  </a:lnTo>
                  <a:lnTo>
                    <a:pt x="149908" y="905006"/>
                  </a:lnTo>
                  <a:lnTo>
                    <a:pt x="191309" y="880048"/>
                  </a:lnTo>
                  <a:lnTo>
                    <a:pt x="235968" y="860411"/>
                  </a:lnTo>
                  <a:lnTo>
                    <a:pt x="283321" y="846435"/>
                  </a:lnTo>
                  <a:lnTo>
                    <a:pt x="332807" y="838458"/>
                  </a:lnTo>
                  <a:lnTo>
                    <a:pt x="335912" y="830598"/>
                  </a:lnTo>
                  <a:close/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802281" y="3388375"/>
              <a:ext cx="165593" cy="16559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970243" y="3453880"/>
              <a:ext cx="3382645" cy="2627630"/>
            </a:xfrm>
            <a:custGeom>
              <a:avLst/>
              <a:gdLst/>
              <a:ahLst/>
              <a:cxnLst/>
              <a:rect l="l" t="t" r="r" b="b"/>
              <a:pathLst>
                <a:path w="3382645" h="2627629">
                  <a:moveTo>
                    <a:pt x="2957847" y="140196"/>
                  </a:moveTo>
                  <a:lnTo>
                    <a:pt x="2950699" y="184509"/>
                  </a:lnTo>
                  <a:lnTo>
                    <a:pt x="2930797" y="222994"/>
                  </a:lnTo>
                  <a:lnTo>
                    <a:pt x="2900449" y="253343"/>
                  </a:lnTo>
                  <a:lnTo>
                    <a:pt x="2861963" y="273245"/>
                  </a:lnTo>
                  <a:lnTo>
                    <a:pt x="2817651" y="280393"/>
                  </a:lnTo>
                  <a:lnTo>
                    <a:pt x="2773337" y="273245"/>
                  </a:lnTo>
                  <a:lnTo>
                    <a:pt x="2734852" y="253343"/>
                  </a:lnTo>
                  <a:lnTo>
                    <a:pt x="2704503" y="222994"/>
                  </a:lnTo>
                  <a:lnTo>
                    <a:pt x="2684601" y="184509"/>
                  </a:lnTo>
                  <a:lnTo>
                    <a:pt x="2677454" y="140196"/>
                  </a:lnTo>
                  <a:lnTo>
                    <a:pt x="2684601" y="95883"/>
                  </a:lnTo>
                  <a:lnTo>
                    <a:pt x="2704503" y="57398"/>
                  </a:lnTo>
                  <a:lnTo>
                    <a:pt x="2734852" y="27049"/>
                  </a:lnTo>
                  <a:lnTo>
                    <a:pt x="2773337" y="7147"/>
                  </a:lnTo>
                  <a:lnTo>
                    <a:pt x="2817651" y="0"/>
                  </a:lnTo>
                  <a:lnTo>
                    <a:pt x="2861963" y="7147"/>
                  </a:lnTo>
                  <a:lnTo>
                    <a:pt x="2900449" y="27049"/>
                  </a:lnTo>
                  <a:lnTo>
                    <a:pt x="2930797" y="57398"/>
                  </a:lnTo>
                  <a:lnTo>
                    <a:pt x="2950699" y="95883"/>
                  </a:lnTo>
                  <a:lnTo>
                    <a:pt x="2957847" y="140196"/>
                  </a:lnTo>
                  <a:close/>
                </a:path>
                <a:path w="3382645" h="2627629">
                  <a:moveTo>
                    <a:pt x="2843807" y="373066"/>
                  </a:moveTo>
                  <a:lnTo>
                    <a:pt x="2838253" y="421284"/>
                  </a:lnTo>
                  <a:lnTo>
                    <a:pt x="2822432" y="465547"/>
                  </a:lnTo>
                  <a:lnTo>
                    <a:pt x="2797608" y="504593"/>
                  </a:lnTo>
                  <a:lnTo>
                    <a:pt x="2765041" y="537160"/>
                  </a:lnTo>
                  <a:lnTo>
                    <a:pt x="2725995" y="561984"/>
                  </a:lnTo>
                  <a:lnTo>
                    <a:pt x="2681732" y="577805"/>
                  </a:lnTo>
                  <a:lnTo>
                    <a:pt x="2633514" y="583359"/>
                  </a:lnTo>
                  <a:lnTo>
                    <a:pt x="2585296" y="577805"/>
                  </a:lnTo>
                  <a:lnTo>
                    <a:pt x="2541033" y="561984"/>
                  </a:lnTo>
                  <a:lnTo>
                    <a:pt x="2501987" y="537160"/>
                  </a:lnTo>
                  <a:lnTo>
                    <a:pt x="2469420" y="504593"/>
                  </a:lnTo>
                  <a:lnTo>
                    <a:pt x="2444596" y="465547"/>
                  </a:lnTo>
                  <a:lnTo>
                    <a:pt x="2428776" y="421284"/>
                  </a:lnTo>
                  <a:lnTo>
                    <a:pt x="2423222" y="373066"/>
                  </a:lnTo>
                  <a:lnTo>
                    <a:pt x="2428776" y="324847"/>
                  </a:lnTo>
                  <a:lnTo>
                    <a:pt x="2444596" y="280584"/>
                  </a:lnTo>
                  <a:lnTo>
                    <a:pt x="2469420" y="241538"/>
                  </a:lnTo>
                  <a:lnTo>
                    <a:pt x="2501987" y="208972"/>
                  </a:lnTo>
                  <a:lnTo>
                    <a:pt x="2541033" y="184147"/>
                  </a:lnTo>
                  <a:lnTo>
                    <a:pt x="2585296" y="168327"/>
                  </a:lnTo>
                  <a:lnTo>
                    <a:pt x="2633514" y="162773"/>
                  </a:lnTo>
                  <a:lnTo>
                    <a:pt x="2681732" y="168327"/>
                  </a:lnTo>
                  <a:lnTo>
                    <a:pt x="2725995" y="184147"/>
                  </a:lnTo>
                  <a:lnTo>
                    <a:pt x="2765041" y="208972"/>
                  </a:lnTo>
                  <a:lnTo>
                    <a:pt x="2797608" y="241538"/>
                  </a:lnTo>
                  <a:lnTo>
                    <a:pt x="2822432" y="280584"/>
                  </a:lnTo>
                  <a:lnTo>
                    <a:pt x="2838253" y="324847"/>
                  </a:lnTo>
                  <a:lnTo>
                    <a:pt x="2843807" y="373066"/>
                  </a:lnTo>
                  <a:close/>
                </a:path>
                <a:path w="3382645" h="2627629">
                  <a:moveTo>
                    <a:pt x="216160" y="1872966"/>
                  </a:moveTo>
                  <a:lnTo>
                    <a:pt x="159742" y="1873049"/>
                  </a:lnTo>
                  <a:lnTo>
                    <a:pt x="104276" y="1865181"/>
                  </a:lnTo>
                  <a:lnTo>
                    <a:pt x="50712" y="1849566"/>
                  </a:lnTo>
                  <a:lnTo>
                    <a:pt x="0" y="1826409"/>
                  </a:lnTo>
                </a:path>
                <a:path w="3382645" h="2627629">
                  <a:moveTo>
                    <a:pt x="406882" y="2382461"/>
                  </a:moveTo>
                  <a:lnTo>
                    <a:pt x="383869" y="2390193"/>
                  </a:lnTo>
                  <a:lnTo>
                    <a:pt x="360384" y="2396496"/>
                  </a:lnTo>
                  <a:lnTo>
                    <a:pt x="336505" y="2401352"/>
                  </a:lnTo>
                  <a:lnTo>
                    <a:pt x="312307" y="2404744"/>
                  </a:lnTo>
                </a:path>
                <a:path w="3382645" h="2627629">
                  <a:moveTo>
                    <a:pt x="1221823" y="2627279"/>
                  </a:moveTo>
                  <a:lnTo>
                    <a:pt x="1205411" y="2602962"/>
                  </a:lnTo>
                  <a:lnTo>
                    <a:pt x="1190423" y="2577879"/>
                  </a:lnTo>
                  <a:lnTo>
                    <a:pt x="1176888" y="2552086"/>
                  </a:lnTo>
                  <a:lnTo>
                    <a:pt x="1164838" y="2525635"/>
                  </a:lnTo>
                </a:path>
                <a:path w="3382645" h="2627629">
                  <a:moveTo>
                    <a:pt x="2275613" y="2373816"/>
                  </a:moveTo>
                  <a:lnTo>
                    <a:pt x="2272297" y="2402091"/>
                  </a:lnTo>
                  <a:lnTo>
                    <a:pt x="2267392" y="2430143"/>
                  </a:lnTo>
                  <a:lnTo>
                    <a:pt x="2260908" y="2457914"/>
                  </a:lnTo>
                  <a:lnTo>
                    <a:pt x="2252859" y="2485346"/>
                  </a:lnTo>
                </a:path>
                <a:path w="3382645" h="2627629">
                  <a:moveTo>
                    <a:pt x="2728055" y="1684694"/>
                  </a:moveTo>
                  <a:lnTo>
                    <a:pt x="2773103" y="1707892"/>
                  </a:lnTo>
                  <a:lnTo>
                    <a:pt x="2814814" y="1734972"/>
                  </a:lnTo>
                  <a:lnTo>
                    <a:pt x="2852977" y="1765618"/>
                  </a:lnTo>
                  <a:lnTo>
                    <a:pt x="2887384" y="1799517"/>
                  </a:lnTo>
                  <a:lnTo>
                    <a:pt x="2917827" y="1836356"/>
                  </a:lnTo>
                  <a:lnTo>
                    <a:pt x="2944095" y="1875819"/>
                  </a:lnTo>
                  <a:lnTo>
                    <a:pt x="2965980" y="1917594"/>
                  </a:lnTo>
                  <a:lnTo>
                    <a:pt x="2983273" y="1961365"/>
                  </a:lnTo>
                  <a:lnTo>
                    <a:pt x="2995766" y="2006820"/>
                  </a:lnTo>
                  <a:lnTo>
                    <a:pt x="3003248" y="2053643"/>
                  </a:lnTo>
                  <a:lnTo>
                    <a:pt x="3005511" y="2101522"/>
                  </a:lnTo>
                </a:path>
                <a:path w="3382645" h="2627629">
                  <a:moveTo>
                    <a:pt x="3382481" y="1240741"/>
                  </a:moveTo>
                  <a:lnTo>
                    <a:pt x="3359023" y="1284629"/>
                  </a:lnTo>
                  <a:lnTo>
                    <a:pt x="3330405" y="1325571"/>
                  </a:lnTo>
                  <a:lnTo>
                    <a:pt x="3296939" y="1363173"/>
                  </a:lnTo>
                  <a:lnTo>
                    <a:pt x="3258936" y="1397041"/>
                  </a:lnTo>
                </a:path>
                <a:path w="3382645" h="2627629">
                  <a:moveTo>
                    <a:pt x="3086031" y="660797"/>
                  </a:moveTo>
                  <a:lnTo>
                    <a:pt x="3089095" y="679125"/>
                  </a:lnTo>
                  <a:lnTo>
                    <a:pt x="3091205" y="697559"/>
                  </a:lnTo>
                  <a:lnTo>
                    <a:pt x="3092359" y="716066"/>
                  </a:lnTo>
                  <a:lnTo>
                    <a:pt x="3092554" y="734613"/>
                  </a:lnTo>
                </a:path>
                <a:path w="3382645" h="2627629">
                  <a:moveTo>
                    <a:pt x="2297032" y="574693"/>
                  </a:moveTo>
                  <a:lnTo>
                    <a:pt x="2310073" y="549607"/>
                  </a:lnTo>
                  <a:lnTo>
                    <a:pt x="2325010" y="525494"/>
                  </a:lnTo>
                  <a:lnTo>
                    <a:pt x="2341780" y="502445"/>
                  </a:lnTo>
                  <a:lnTo>
                    <a:pt x="2360322" y="480555"/>
                  </a:lnTo>
                </a:path>
                <a:path w="3382645" h="2627629">
                  <a:moveTo>
                    <a:pt x="1705070" y="619556"/>
                  </a:moveTo>
                  <a:lnTo>
                    <a:pt x="1710691" y="598622"/>
                  </a:lnTo>
                  <a:lnTo>
                    <a:pt x="1717688" y="578073"/>
                  </a:lnTo>
                  <a:lnTo>
                    <a:pt x="1726040" y="557969"/>
                  </a:lnTo>
                  <a:lnTo>
                    <a:pt x="1735724" y="538368"/>
                  </a:lnTo>
                </a:path>
                <a:path w="3382645" h="2627629">
                  <a:moveTo>
                    <a:pt x="1010365" y="647128"/>
                  </a:moveTo>
                  <a:lnTo>
                    <a:pt x="1039982" y="664438"/>
                  </a:lnTo>
                  <a:lnTo>
                    <a:pt x="1068393" y="683373"/>
                  </a:lnTo>
                  <a:lnTo>
                    <a:pt x="1095521" y="703876"/>
                  </a:lnTo>
                  <a:lnTo>
                    <a:pt x="1121288" y="725893"/>
                  </a:lnTo>
                </a:path>
                <a:path w="3382645" h="2627629">
                  <a:moveTo>
                    <a:pt x="167861" y="1266151"/>
                  </a:moveTo>
                  <a:lnTo>
                    <a:pt x="161705" y="1245713"/>
                  </a:lnTo>
                  <a:lnTo>
                    <a:pt x="156423" y="1225072"/>
                  </a:lnTo>
                  <a:lnTo>
                    <a:pt x="152020" y="1204253"/>
                  </a:lnTo>
                  <a:lnTo>
                    <a:pt x="148503" y="1183280"/>
                  </a:lnTo>
                </a:path>
              </a:pathLst>
            </a:custGeom>
            <a:ln w="25400">
              <a:solidFill>
                <a:srgbClr val="3185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7067" y="4157132"/>
              <a:ext cx="643466" cy="63500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98963" y="4849482"/>
              <a:ext cx="722727" cy="62424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14754" y="4123946"/>
              <a:ext cx="1123063" cy="69068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87067" y="3979332"/>
              <a:ext cx="1473200" cy="38100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39932" y="5477932"/>
              <a:ext cx="1549400" cy="40640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57532" y="4343399"/>
              <a:ext cx="863600" cy="44873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6400" y="4682066"/>
              <a:ext cx="880533" cy="79586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325532" y="5537200"/>
              <a:ext cx="880533" cy="36406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74267" y="4936066"/>
              <a:ext cx="1143000" cy="524933"/>
            </a:xfrm>
            <a:prstGeom prst="rect">
              <a:avLst/>
            </a:prstGeom>
          </p:spPr>
        </p:pic>
      </p:grp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50" y="728134"/>
            <a:ext cx="8371840" cy="5731510"/>
            <a:chOff x="577850" y="728134"/>
            <a:chExt cx="8371840" cy="5731510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200" y="728134"/>
              <a:ext cx="5317067" cy="2734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922867"/>
              <a:ext cx="372533" cy="482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0866" y="897466"/>
              <a:ext cx="4622800" cy="516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866" y="1168400"/>
              <a:ext cx="2116667" cy="5164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1473200"/>
              <a:ext cx="372533" cy="482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0866" y="1447800"/>
              <a:ext cx="4885267" cy="5164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866" y="1718733"/>
              <a:ext cx="4919132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0866" y="1998133"/>
              <a:ext cx="2980267" cy="5164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294467"/>
              <a:ext cx="372533" cy="482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866" y="2269066"/>
              <a:ext cx="4021667" cy="516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565399"/>
              <a:ext cx="372533" cy="482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0866" y="2540000"/>
              <a:ext cx="4741332" cy="5164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0866" y="2819400"/>
              <a:ext cx="3098800" cy="516466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spc="-45" dirty="0"/>
              <a:t> </a:t>
            </a:r>
            <a:r>
              <a:rPr dirty="0"/>
              <a:t>Job</a:t>
            </a:r>
            <a:r>
              <a:rPr spc="-35" dirty="0"/>
              <a:t> </a:t>
            </a:r>
            <a:r>
              <a:rPr dirty="0"/>
              <a:t>Roles:</a:t>
            </a:r>
            <a:r>
              <a:rPr spc="-35" dirty="0"/>
              <a:t> </a:t>
            </a:r>
            <a:r>
              <a:rPr spc="-10" dirty="0"/>
              <a:t>Data</a:t>
            </a:r>
            <a:r>
              <a:rPr spc="-190" dirty="0"/>
              <a:t> </a:t>
            </a:r>
            <a:r>
              <a:rPr spc="-10" dirty="0"/>
              <a:t>Analyst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3815253" y="960966"/>
            <a:ext cx="4864735" cy="2213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98450" marR="303530" indent="-285750" algn="just">
              <a:lnSpc>
                <a:spcPts val="2070"/>
              </a:lnSpc>
              <a:spcBef>
                <a:spcPts val="244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entry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level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member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into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analytics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 algn="just">
              <a:lnSpc>
                <a:spcPts val="2200"/>
              </a:lnSpc>
              <a:spcBef>
                <a:spcPts val="2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Needs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good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technical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skills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know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basics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statistics,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munging,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utilization,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exploratory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1800">
              <a:latin typeface="Times New Roman"/>
              <a:cs typeface="Times New Roman"/>
            </a:endParaRPr>
          </a:p>
          <a:p>
            <a:pPr marL="297815" indent="-285115" algn="just">
              <a:lnSpc>
                <a:spcPts val="200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Generate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reports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after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analyzing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  <a:p>
            <a:pPr marL="297815" indent="-285115" algn="just">
              <a:lnSpc>
                <a:spcPts val="2115"/>
              </a:lnSpc>
              <a:buFont typeface="Arial MT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move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role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endParaRPr sz="1800">
              <a:latin typeface="Times New Roman"/>
              <a:cs typeface="Times New Roman"/>
            </a:endParaRPr>
          </a:p>
          <a:p>
            <a:pPr marL="298450" algn="just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experience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866" y="1016000"/>
            <a:ext cx="8448675" cy="5343525"/>
            <a:chOff x="33866" y="1016000"/>
            <a:chExt cx="8448675" cy="534352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0139" y="3417350"/>
              <a:ext cx="140192" cy="1401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388619" y="3470160"/>
              <a:ext cx="534670" cy="583565"/>
            </a:xfrm>
            <a:custGeom>
              <a:avLst/>
              <a:gdLst/>
              <a:ahLst/>
              <a:cxnLst/>
              <a:rect l="l" t="t" r="r" b="b"/>
              <a:pathLst>
                <a:path w="534670" h="583564">
                  <a:moveTo>
                    <a:pt x="534619" y="140195"/>
                  </a:moveTo>
                  <a:lnTo>
                    <a:pt x="527481" y="95885"/>
                  </a:lnTo>
                  <a:lnTo>
                    <a:pt x="507568" y="57404"/>
                  </a:lnTo>
                  <a:lnTo>
                    <a:pt x="477227" y="27051"/>
                  </a:lnTo>
                  <a:lnTo>
                    <a:pt x="438734" y="7150"/>
                  </a:lnTo>
                  <a:lnTo>
                    <a:pt x="394423" y="0"/>
                  </a:lnTo>
                  <a:lnTo>
                    <a:pt x="350113" y="7150"/>
                  </a:lnTo>
                  <a:lnTo>
                    <a:pt x="311632" y="27051"/>
                  </a:lnTo>
                  <a:lnTo>
                    <a:pt x="281279" y="57404"/>
                  </a:lnTo>
                  <a:lnTo>
                    <a:pt x="261378" y="95885"/>
                  </a:lnTo>
                  <a:lnTo>
                    <a:pt x="254228" y="140195"/>
                  </a:lnTo>
                  <a:lnTo>
                    <a:pt x="258775" y="168427"/>
                  </a:lnTo>
                  <a:lnTo>
                    <a:pt x="258508" y="168325"/>
                  </a:lnTo>
                  <a:lnTo>
                    <a:pt x="210286" y="162775"/>
                  </a:lnTo>
                  <a:lnTo>
                    <a:pt x="162077" y="168325"/>
                  </a:lnTo>
                  <a:lnTo>
                    <a:pt x="117805" y="184150"/>
                  </a:lnTo>
                  <a:lnTo>
                    <a:pt x="78765" y="208978"/>
                  </a:lnTo>
                  <a:lnTo>
                    <a:pt x="46202" y="241541"/>
                  </a:lnTo>
                  <a:lnTo>
                    <a:pt x="21374" y="280581"/>
                  </a:lnTo>
                  <a:lnTo>
                    <a:pt x="5549" y="324853"/>
                  </a:lnTo>
                  <a:lnTo>
                    <a:pt x="0" y="373062"/>
                  </a:lnTo>
                  <a:lnTo>
                    <a:pt x="5549" y="421284"/>
                  </a:lnTo>
                  <a:lnTo>
                    <a:pt x="21374" y="465543"/>
                  </a:lnTo>
                  <a:lnTo>
                    <a:pt x="46202" y="504596"/>
                  </a:lnTo>
                  <a:lnTo>
                    <a:pt x="78765" y="537159"/>
                  </a:lnTo>
                  <a:lnTo>
                    <a:pt x="117805" y="561987"/>
                  </a:lnTo>
                  <a:lnTo>
                    <a:pt x="162077" y="577811"/>
                  </a:lnTo>
                  <a:lnTo>
                    <a:pt x="210286" y="583361"/>
                  </a:lnTo>
                  <a:lnTo>
                    <a:pt x="258508" y="577811"/>
                  </a:lnTo>
                  <a:lnTo>
                    <a:pt x="302768" y="561987"/>
                  </a:lnTo>
                  <a:lnTo>
                    <a:pt x="341820" y="537159"/>
                  </a:lnTo>
                  <a:lnTo>
                    <a:pt x="374383" y="504596"/>
                  </a:lnTo>
                  <a:lnTo>
                    <a:pt x="399211" y="465543"/>
                  </a:lnTo>
                  <a:lnTo>
                    <a:pt x="415023" y="421284"/>
                  </a:lnTo>
                  <a:lnTo>
                    <a:pt x="420585" y="373062"/>
                  </a:lnTo>
                  <a:lnTo>
                    <a:pt x="415023" y="324853"/>
                  </a:lnTo>
                  <a:lnTo>
                    <a:pt x="399211" y="280581"/>
                  </a:lnTo>
                  <a:lnTo>
                    <a:pt x="398653" y="279717"/>
                  </a:lnTo>
                  <a:lnTo>
                    <a:pt x="438734" y="273253"/>
                  </a:lnTo>
                  <a:lnTo>
                    <a:pt x="477227" y="253339"/>
                  </a:lnTo>
                  <a:lnTo>
                    <a:pt x="507568" y="222999"/>
                  </a:lnTo>
                  <a:lnTo>
                    <a:pt x="527481" y="184505"/>
                  </a:lnTo>
                  <a:lnTo>
                    <a:pt x="534619" y="14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77979" y="3822817"/>
              <a:ext cx="3691890" cy="2524125"/>
            </a:xfrm>
            <a:custGeom>
              <a:avLst/>
              <a:gdLst/>
              <a:ahLst/>
              <a:cxnLst/>
              <a:rect l="l" t="t" r="r" b="b"/>
              <a:pathLst>
                <a:path w="3691890" h="2524125">
                  <a:moveTo>
                    <a:pt x="335912" y="830598"/>
                  </a:moveTo>
                  <a:lnTo>
                    <a:pt x="331306" y="784435"/>
                  </a:lnTo>
                  <a:lnTo>
                    <a:pt x="330936" y="738839"/>
                  </a:lnTo>
                  <a:lnTo>
                    <a:pt x="334654" y="693993"/>
                  </a:lnTo>
                  <a:lnTo>
                    <a:pt x="342312" y="650076"/>
                  </a:lnTo>
                  <a:lnTo>
                    <a:pt x="353761" y="607272"/>
                  </a:lnTo>
                  <a:lnTo>
                    <a:pt x="368854" y="565760"/>
                  </a:lnTo>
                  <a:lnTo>
                    <a:pt x="387442" y="525723"/>
                  </a:lnTo>
                  <a:lnTo>
                    <a:pt x="409377" y="487341"/>
                  </a:lnTo>
                  <a:lnTo>
                    <a:pt x="434512" y="450797"/>
                  </a:lnTo>
                  <a:lnTo>
                    <a:pt x="462698" y="416271"/>
                  </a:lnTo>
                  <a:lnTo>
                    <a:pt x="493788" y="383945"/>
                  </a:lnTo>
                  <a:lnTo>
                    <a:pt x="527632" y="354001"/>
                  </a:lnTo>
                  <a:lnTo>
                    <a:pt x="564083" y="326620"/>
                  </a:lnTo>
                  <a:lnTo>
                    <a:pt x="602993" y="301982"/>
                  </a:lnTo>
                  <a:lnTo>
                    <a:pt x="644214" y="280270"/>
                  </a:lnTo>
                  <a:lnTo>
                    <a:pt x="687598" y="261665"/>
                  </a:lnTo>
                  <a:lnTo>
                    <a:pt x="732996" y="246349"/>
                  </a:lnTo>
                  <a:lnTo>
                    <a:pt x="780261" y="234502"/>
                  </a:lnTo>
                  <a:lnTo>
                    <a:pt x="829244" y="226306"/>
                  </a:lnTo>
                  <a:lnTo>
                    <a:pt x="877223" y="222120"/>
                  </a:lnTo>
                  <a:lnTo>
                    <a:pt x="925159" y="221676"/>
                  </a:lnTo>
                  <a:lnTo>
                    <a:pt x="972808" y="224929"/>
                  </a:lnTo>
                  <a:lnTo>
                    <a:pt x="1019927" y="231832"/>
                  </a:lnTo>
                  <a:lnTo>
                    <a:pt x="1066271" y="242342"/>
                  </a:lnTo>
                  <a:lnTo>
                    <a:pt x="1111598" y="256412"/>
                  </a:lnTo>
                  <a:lnTo>
                    <a:pt x="1155664" y="273997"/>
                  </a:lnTo>
                  <a:lnTo>
                    <a:pt x="1198224" y="295052"/>
                  </a:lnTo>
                  <a:lnTo>
                    <a:pt x="1223844" y="255372"/>
                  </a:lnTo>
                  <a:lnTo>
                    <a:pt x="1253291" y="219222"/>
                  </a:lnTo>
                  <a:lnTo>
                    <a:pt x="1286191" y="186709"/>
                  </a:lnTo>
                  <a:lnTo>
                    <a:pt x="1322168" y="157941"/>
                  </a:lnTo>
                  <a:lnTo>
                    <a:pt x="1360846" y="133024"/>
                  </a:lnTo>
                  <a:lnTo>
                    <a:pt x="1401850" y="112067"/>
                  </a:lnTo>
                  <a:lnTo>
                    <a:pt x="1444805" y="95175"/>
                  </a:lnTo>
                  <a:lnTo>
                    <a:pt x="1489334" y="82457"/>
                  </a:lnTo>
                  <a:lnTo>
                    <a:pt x="1535064" y="74020"/>
                  </a:lnTo>
                  <a:lnTo>
                    <a:pt x="1581618" y="69971"/>
                  </a:lnTo>
                  <a:lnTo>
                    <a:pt x="1628621" y="70417"/>
                  </a:lnTo>
                  <a:lnTo>
                    <a:pt x="1675697" y="75465"/>
                  </a:lnTo>
                  <a:lnTo>
                    <a:pt x="1722472" y="85223"/>
                  </a:lnTo>
                  <a:lnTo>
                    <a:pt x="1768569" y="99797"/>
                  </a:lnTo>
                  <a:lnTo>
                    <a:pt x="1813614" y="119296"/>
                  </a:lnTo>
                  <a:lnTo>
                    <a:pt x="1869302" y="151905"/>
                  </a:lnTo>
                  <a:lnTo>
                    <a:pt x="1919372" y="191660"/>
                  </a:lnTo>
                  <a:lnTo>
                    <a:pt x="1944976" y="150907"/>
                  </a:lnTo>
                  <a:lnTo>
                    <a:pt x="1975479" y="114585"/>
                  </a:lnTo>
                  <a:lnTo>
                    <a:pt x="2010284" y="82881"/>
                  </a:lnTo>
                  <a:lnTo>
                    <a:pt x="2048798" y="55978"/>
                  </a:lnTo>
                  <a:lnTo>
                    <a:pt x="2090423" y="34064"/>
                  </a:lnTo>
                  <a:lnTo>
                    <a:pt x="2134567" y="17324"/>
                  </a:lnTo>
                  <a:lnTo>
                    <a:pt x="2180632" y="5942"/>
                  </a:lnTo>
                  <a:lnTo>
                    <a:pt x="2228024" y="106"/>
                  </a:lnTo>
                  <a:lnTo>
                    <a:pt x="2276147" y="0"/>
                  </a:lnTo>
                  <a:lnTo>
                    <a:pt x="2324407" y="5809"/>
                  </a:lnTo>
                  <a:lnTo>
                    <a:pt x="2372207" y="17720"/>
                  </a:lnTo>
                  <a:lnTo>
                    <a:pt x="2418954" y="35918"/>
                  </a:lnTo>
                  <a:lnTo>
                    <a:pt x="2455894" y="55631"/>
                  </a:lnTo>
                  <a:lnTo>
                    <a:pt x="2490074" y="79063"/>
                  </a:lnTo>
                  <a:lnTo>
                    <a:pt x="2521174" y="105967"/>
                  </a:lnTo>
                  <a:lnTo>
                    <a:pt x="2548875" y="136095"/>
                  </a:lnTo>
                  <a:lnTo>
                    <a:pt x="2582256" y="103498"/>
                  </a:lnTo>
                  <a:lnTo>
                    <a:pt x="2618673" y="75290"/>
                  </a:lnTo>
                  <a:lnTo>
                    <a:pt x="2657690" y="51504"/>
                  </a:lnTo>
                  <a:lnTo>
                    <a:pt x="2698867" y="32173"/>
                  </a:lnTo>
                  <a:lnTo>
                    <a:pt x="2741766" y="17332"/>
                  </a:lnTo>
                  <a:lnTo>
                    <a:pt x="2785950" y="7013"/>
                  </a:lnTo>
                  <a:lnTo>
                    <a:pt x="2830978" y="1251"/>
                  </a:lnTo>
                  <a:lnTo>
                    <a:pt x="2876414" y="78"/>
                  </a:lnTo>
                  <a:lnTo>
                    <a:pt x="2921819" y="3529"/>
                  </a:lnTo>
                  <a:lnTo>
                    <a:pt x="2966755" y="11638"/>
                  </a:lnTo>
                  <a:lnTo>
                    <a:pt x="3010783" y="24437"/>
                  </a:lnTo>
                  <a:lnTo>
                    <a:pt x="3053465" y="41960"/>
                  </a:lnTo>
                  <a:lnTo>
                    <a:pt x="3094362" y="64242"/>
                  </a:lnTo>
                  <a:lnTo>
                    <a:pt x="3133037" y="91315"/>
                  </a:lnTo>
                  <a:lnTo>
                    <a:pt x="3174132" y="128530"/>
                  </a:lnTo>
                  <a:lnTo>
                    <a:pt x="3209078" y="170352"/>
                  </a:lnTo>
                  <a:lnTo>
                    <a:pt x="3237467" y="216125"/>
                  </a:lnTo>
                  <a:lnTo>
                    <a:pt x="3258892" y="265192"/>
                  </a:lnTo>
                  <a:lnTo>
                    <a:pt x="3272947" y="316897"/>
                  </a:lnTo>
                  <a:lnTo>
                    <a:pt x="3320090" y="331464"/>
                  </a:lnTo>
                  <a:lnTo>
                    <a:pt x="3364386" y="350296"/>
                  </a:lnTo>
                  <a:lnTo>
                    <a:pt x="3405641" y="373075"/>
                  </a:lnTo>
                  <a:lnTo>
                    <a:pt x="3443659" y="399482"/>
                  </a:lnTo>
                  <a:lnTo>
                    <a:pt x="3478245" y="429200"/>
                  </a:lnTo>
                  <a:lnTo>
                    <a:pt x="3509205" y="461909"/>
                  </a:lnTo>
                  <a:lnTo>
                    <a:pt x="3536343" y="497293"/>
                  </a:lnTo>
                  <a:lnTo>
                    <a:pt x="3559465" y="535032"/>
                  </a:lnTo>
                  <a:lnTo>
                    <a:pt x="3578376" y="574809"/>
                  </a:lnTo>
                  <a:lnTo>
                    <a:pt x="3592880" y="616305"/>
                  </a:lnTo>
                  <a:lnTo>
                    <a:pt x="3602783" y="659203"/>
                  </a:lnTo>
                  <a:lnTo>
                    <a:pt x="3607890" y="703184"/>
                  </a:lnTo>
                  <a:lnTo>
                    <a:pt x="3608006" y="747929"/>
                  </a:lnTo>
                  <a:lnTo>
                    <a:pt x="3602936" y="793122"/>
                  </a:lnTo>
                  <a:lnTo>
                    <a:pt x="3592485" y="838443"/>
                  </a:lnTo>
                  <a:lnTo>
                    <a:pt x="3577631" y="880562"/>
                  </a:lnTo>
                  <a:lnTo>
                    <a:pt x="3571642" y="894254"/>
                  </a:lnTo>
                  <a:lnTo>
                    <a:pt x="3600345" y="932314"/>
                  </a:lnTo>
                  <a:lnTo>
                    <a:pt x="3625056" y="971845"/>
                  </a:lnTo>
                  <a:lnTo>
                    <a:pt x="3645806" y="1012622"/>
                  </a:lnTo>
                  <a:lnTo>
                    <a:pt x="3662629" y="1054418"/>
                  </a:lnTo>
                  <a:lnTo>
                    <a:pt x="3675555" y="1097005"/>
                  </a:lnTo>
                  <a:lnTo>
                    <a:pt x="3684617" y="1140159"/>
                  </a:lnTo>
                  <a:lnTo>
                    <a:pt x="3689847" y="1183651"/>
                  </a:lnTo>
                  <a:lnTo>
                    <a:pt x="3691276" y="1227255"/>
                  </a:lnTo>
                  <a:lnTo>
                    <a:pt x="3688937" y="1270744"/>
                  </a:lnTo>
                  <a:lnTo>
                    <a:pt x="3682861" y="1313892"/>
                  </a:lnTo>
                  <a:lnTo>
                    <a:pt x="3673080" y="1356472"/>
                  </a:lnTo>
                  <a:lnTo>
                    <a:pt x="3659627" y="1398257"/>
                  </a:lnTo>
                  <a:lnTo>
                    <a:pt x="3642532" y="1439021"/>
                  </a:lnTo>
                  <a:lnTo>
                    <a:pt x="3621829" y="1478537"/>
                  </a:lnTo>
                  <a:lnTo>
                    <a:pt x="3597549" y="1516578"/>
                  </a:lnTo>
                  <a:lnTo>
                    <a:pt x="3569724" y="1552917"/>
                  </a:lnTo>
                  <a:lnTo>
                    <a:pt x="3538385" y="1587329"/>
                  </a:lnTo>
                  <a:lnTo>
                    <a:pt x="3503566" y="1619585"/>
                  </a:lnTo>
                  <a:lnTo>
                    <a:pt x="3465297" y="1649460"/>
                  </a:lnTo>
                  <a:lnTo>
                    <a:pt x="3424735" y="1675987"/>
                  </a:lnTo>
                  <a:lnTo>
                    <a:pt x="3382044" y="1699103"/>
                  </a:lnTo>
                  <a:lnTo>
                    <a:pt x="3337473" y="1718708"/>
                  </a:lnTo>
                  <a:lnTo>
                    <a:pt x="3291271" y="1734705"/>
                  </a:lnTo>
                  <a:lnTo>
                    <a:pt x="3243688" y="1746997"/>
                  </a:lnTo>
                  <a:lnTo>
                    <a:pt x="3194974" y="1755485"/>
                  </a:lnTo>
                  <a:lnTo>
                    <a:pt x="3192020" y="1802451"/>
                  </a:lnTo>
                  <a:lnTo>
                    <a:pt x="3184147" y="1848022"/>
                  </a:lnTo>
                  <a:lnTo>
                    <a:pt x="3171603" y="1891971"/>
                  </a:lnTo>
                  <a:lnTo>
                    <a:pt x="3154640" y="1934067"/>
                  </a:lnTo>
                  <a:lnTo>
                    <a:pt x="3133507" y="1974082"/>
                  </a:lnTo>
                  <a:lnTo>
                    <a:pt x="3108454" y="2011786"/>
                  </a:lnTo>
                  <a:lnTo>
                    <a:pt x="3079731" y="2046951"/>
                  </a:lnTo>
                  <a:lnTo>
                    <a:pt x="3047589" y="2079346"/>
                  </a:lnTo>
                  <a:lnTo>
                    <a:pt x="3012278" y="2108744"/>
                  </a:lnTo>
                  <a:lnTo>
                    <a:pt x="2974048" y="2134914"/>
                  </a:lnTo>
                  <a:lnTo>
                    <a:pt x="2933149" y="2157628"/>
                  </a:lnTo>
                  <a:lnTo>
                    <a:pt x="2889831" y="2176657"/>
                  </a:lnTo>
                  <a:lnTo>
                    <a:pt x="2844344" y="2191771"/>
                  </a:lnTo>
                  <a:lnTo>
                    <a:pt x="2796939" y="2202742"/>
                  </a:lnTo>
                  <a:lnTo>
                    <a:pt x="2747864" y="2209339"/>
                  </a:lnTo>
                  <a:lnTo>
                    <a:pt x="2697372" y="2211335"/>
                  </a:lnTo>
                  <a:lnTo>
                    <a:pt x="2643037" y="2208134"/>
                  </a:lnTo>
                  <a:lnTo>
                    <a:pt x="2589649" y="2199435"/>
                  </a:lnTo>
                  <a:lnTo>
                    <a:pt x="2537684" y="2185364"/>
                  </a:lnTo>
                  <a:lnTo>
                    <a:pt x="2487613" y="2166050"/>
                  </a:lnTo>
                  <a:lnTo>
                    <a:pt x="2439910" y="2141622"/>
                  </a:lnTo>
                  <a:lnTo>
                    <a:pt x="2423479" y="2185502"/>
                  </a:lnTo>
                  <a:lnTo>
                    <a:pt x="2403451" y="2227219"/>
                  </a:lnTo>
                  <a:lnTo>
                    <a:pt x="2380040" y="2266664"/>
                  </a:lnTo>
                  <a:lnTo>
                    <a:pt x="2353463" y="2303729"/>
                  </a:lnTo>
                  <a:lnTo>
                    <a:pt x="2323936" y="2338306"/>
                  </a:lnTo>
                  <a:lnTo>
                    <a:pt x="2291673" y="2370289"/>
                  </a:lnTo>
                  <a:lnTo>
                    <a:pt x="2256891" y="2399568"/>
                  </a:lnTo>
                  <a:lnTo>
                    <a:pt x="2219805" y="2426036"/>
                  </a:lnTo>
                  <a:lnTo>
                    <a:pt x="2180631" y="2449586"/>
                  </a:lnTo>
                  <a:lnTo>
                    <a:pt x="2139585" y="2470109"/>
                  </a:lnTo>
                  <a:lnTo>
                    <a:pt x="2096882" y="2487498"/>
                  </a:lnTo>
                  <a:lnTo>
                    <a:pt x="2052738" y="2501644"/>
                  </a:lnTo>
                  <a:lnTo>
                    <a:pt x="2007368" y="2512440"/>
                  </a:lnTo>
                  <a:lnTo>
                    <a:pt x="1960988" y="2519779"/>
                  </a:lnTo>
                  <a:lnTo>
                    <a:pt x="1913814" y="2523551"/>
                  </a:lnTo>
                  <a:lnTo>
                    <a:pt x="1866061" y="2523651"/>
                  </a:lnTo>
                  <a:lnTo>
                    <a:pt x="1817946" y="2519968"/>
                  </a:lnTo>
                  <a:lnTo>
                    <a:pt x="1769683" y="2512397"/>
                  </a:lnTo>
                  <a:lnTo>
                    <a:pt x="1721489" y="2500829"/>
                  </a:lnTo>
                  <a:lnTo>
                    <a:pt x="1674475" y="2485428"/>
                  </a:lnTo>
                  <a:lnTo>
                    <a:pt x="1629309" y="2466407"/>
                  </a:lnTo>
                  <a:lnTo>
                    <a:pt x="1586211" y="2443918"/>
                  </a:lnTo>
                  <a:lnTo>
                    <a:pt x="1545401" y="2418113"/>
                  </a:lnTo>
                  <a:lnTo>
                    <a:pt x="1507100" y="2389145"/>
                  </a:lnTo>
                  <a:lnTo>
                    <a:pt x="1471528" y="2357167"/>
                  </a:lnTo>
                  <a:lnTo>
                    <a:pt x="1438907" y="2322332"/>
                  </a:lnTo>
                  <a:lnTo>
                    <a:pt x="1409455" y="2284791"/>
                  </a:lnTo>
                  <a:lnTo>
                    <a:pt x="1366386" y="2307023"/>
                  </a:lnTo>
                  <a:lnTo>
                    <a:pt x="1322340" y="2325955"/>
                  </a:lnTo>
                  <a:lnTo>
                    <a:pt x="1277491" y="2341628"/>
                  </a:lnTo>
                  <a:lnTo>
                    <a:pt x="1232015" y="2354082"/>
                  </a:lnTo>
                  <a:lnTo>
                    <a:pt x="1186087" y="2363358"/>
                  </a:lnTo>
                  <a:lnTo>
                    <a:pt x="1139880" y="2369496"/>
                  </a:lnTo>
                  <a:lnTo>
                    <a:pt x="1093571" y="2372538"/>
                  </a:lnTo>
                  <a:lnTo>
                    <a:pt x="1047334" y="2372523"/>
                  </a:lnTo>
                  <a:lnTo>
                    <a:pt x="1001343" y="2369494"/>
                  </a:lnTo>
                  <a:lnTo>
                    <a:pt x="955773" y="2363490"/>
                  </a:lnTo>
                  <a:lnTo>
                    <a:pt x="910799" y="2354552"/>
                  </a:lnTo>
                  <a:lnTo>
                    <a:pt x="866597" y="2342721"/>
                  </a:lnTo>
                  <a:lnTo>
                    <a:pt x="823340" y="2328038"/>
                  </a:lnTo>
                  <a:lnTo>
                    <a:pt x="781204" y="2310543"/>
                  </a:lnTo>
                  <a:lnTo>
                    <a:pt x="740363" y="2290276"/>
                  </a:lnTo>
                  <a:lnTo>
                    <a:pt x="700993" y="2267280"/>
                  </a:lnTo>
                  <a:lnTo>
                    <a:pt x="663267" y="2241594"/>
                  </a:lnTo>
                  <a:lnTo>
                    <a:pt x="627361" y="2213259"/>
                  </a:lnTo>
                  <a:lnTo>
                    <a:pt x="593450" y="2182316"/>
                  </a:lnTo>
                  <a:lnTo>
                    <a:pt x="561708" y="2148806"/>
                  </a:lnTo>
                  <a:lnTo>
                    <a:pt x="532310" y="2112769"/>
                  </a:lnTo>
                  <a:lnTo>
                    <a:pt x="505431" y="2074246"/>
                  </a:lnTo>
                  <a:lnTo>
                    <a:pt x="498468" y="2063155"/>
                  </a:lnTo>
                  <a:lnTo>
                    <a:pt x="447930" y="2065489"/>
                  </a:lnTo>
                  <a:lnTo>
                    <a:pt x="398686" y="2061603"/>
                  </a:lnTo>
                  <a:lnTo>
                    <a:pt x="351226" y="2051859"/>
                  </a:lnTo>
                  <a:lnTo>
                    <a:pt x="306043" y="2036617"/>
                  </a:lnTo>
                  <a:lnTo>
                    <a:pt x="263629" y="2016240"/>
                  </a:lnTo>
                  <a:lnTo>
                    <a:pt x="224475" y="1991087"/>
                  </a:lnTo>
                  <a:lnTo>
                    <a:pt x="189074" y="1961520"/>
                  </a:lnTo>
                  <a:lnTo>
                    <a:pt x="157918" y="1927900"/>
                  </a:lnTo>
                  <a:lnTo>
                    <a:pt x="131498" y="1890587"/>
                  </a:lnTo>
                  <a:lnTo>
                    <a:pt x="110307" y="1849944"/>
                  </a:lnTo>
                  <a:lnTo>
                    <a:pt x="94836" y="1806331"/>
                  </a:lnTo>
                  <a:lnTo>
                    <a:pt x="85578" y="1760110"/>
                  </a:lnTo>
                  <a:lnTo>
                    <a:pt x="83198" y="1709691"/>
                  </a:lnTo>
                  <a:lnTo>
                    <a:pt x="88649" y="1660005"/>
                  </a:lnTo>
                  <a:lnTo>
                    <a:pt x="101667" y="1611802"/>
                  </a:lnTo>
                  <a:lnTo>
                    <a:pt x="121986" y="1565830"/>
                  </a:lnTo>
                  <a:lnTo>
                    <a:pt x="149340" y="1522838"/>
                  </a:lnTo>
                  <a:lnTo>
                    <a:pt x="183466" y="1483575"/>
                  </a:lnTo>
                  <a:lnTo>
                    <a:pt x="141761" y="1457025"/>
                  </a:lnTo>
                  <a:lnTo>
                    <a:pt x="105104" y="1426217"/>
                  </a:lnTo>
                  <a:lnTo>
                    <a:pt x="73652" y="1391715"/>
                  </a:lnTo>
                  <a:lnTo>
                    <a:pt x="47563" y="1354085"/>
                  </a:lnTo>
                  <a:lnTo>
                    <a:pt x="26995" y="1313895"/>
                  </a:lnTo>
                  <a:lnTo>
                    <a:pt x="12107" y="1271710"/>
                  </a:lnTo>
                  <a:lnTo>
                    <a:pt x="3056" y="1228095"/>
                  </a:lnTo>
                  <a:lnTo>
                    <a:pt x="0" y="1183619"/>
                  </a:lnTo>
                  <a:lnTo>
                    <a:pt x="3097" y="1138846"/>
                  </a:lnTo>
                  <a:lnTo>
                    <a:pt x="12505" y="1094342"/>
                  </a:lnTo>
                  <a:lnTo>
                    <a:pt x="28382" y="1050674"/>
                  </a:lnTo>
                  <a:lnTo>
                    <a:pt x="50886" y="1008409"/>
                  </a:lnTo>
                  <a:lnTo>
                    <a:pt x="79133" y="969526"/>
                  </a:lnTo>
                  <a:lnTo>
                    <a:pt x="112328" y="934945"/>
                  </a:lnTo>
                  <a:lnTo>
                    <a:pt x="149908" y="905006"/>
                  </a:lnTo>
                  <a:lnTo>
                    <a:pt x="191309" y="880048"/>
                  </a:lnTo>
                  <a:lnTo>
                    <a:pt x="235968" y="860411"/>
                  </a:lnTo>
                  <a:lnTo>
                    <a:pt x="283321" y="846435"/>
                  </a:lnTo>
                  <a:lnTo>
                    <a:pt x="332807" y="838458"/>
                  </a:lnTo>
                  <a:lnTo>
                    <a:pt x="335912" y="830598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7439" y="3404650"/>
              <a:ext cx="165593" cy="1655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65400" y="3470155"/>
              <a:ext cx="3382645" cy="2627630"/>
            </a:xfrm>
            <a:custGeom>
              <a:avLst/>
              <a:gdLst/>
              <a:ahLst/>
              <a:cxnLst/>
              <a:rect l="l" t="t" r="r" b="b"/>
              <a:pathLst>
                <a:path w="3382645" h="2627629">
                  <a:moveTo>
                    <a:pt x="2957847" y="140196"/>
                  </a:moveTo>
                  <a:lnTo>
                    <a:pt x="2950699" y="184509"/>
                  </a:lnTo>
                  <a:lnTo>
                    <a:pt x="2930797" y="222994"/>
                  </a:lnTo>
                  <a:lnTo>
                    <a:pt x="2900449" y="253343"/>
                  </a:lnTo>
                  <a:lnTo>
                    <a:pt x="2861963" y="273245"/>
                  </a:lnTo>
                  <a:lnTo>
                    <a:pt x="2817651" y="280393"/>
                  </a:lnTo>
                  <a:lnTo>
                    <a:pt x="2773337" y="273245"/>
                  </a:lnTo>
                  <a:lnTo>
                    <a:pt x="2734852" y="253343"/>
                  </a:lnTo>
                  <a:lnTo>
                    <a:pt x="2704503" y="222994"/>
                  </a:lnTo>
                  <a:lnTo>
                    <a:pt x="2684601" y="184509"/>
                  </a:lnTo>
                  <a:lnTo>
                    <a:pt x="2677454" y="140196"/>
                  </a:lnTo>
                  <a:lnTo>
                    <a:pt x="2684601" y="95883"/>
                  </a:lnTo>
                  <a:lnTo>
                    <a:pt x="2704503" y="57398"/>
                  </a:lnTo>
                  <a:lnTo>
                    <a:pt x="2734852" y="27049"/>
                  </a:lnTo>
                  <a:lnTo>
                    <a:pt x="2773337" y="7147"/>
                  </a:lnTo>
                  <a:lnTo>
                    <a:pt x="2817651" y="0"/>
                  </a:lnTo>
                  <a:lnTo>
                    <a:pt x="2861963" y="7147"/>
                  </a:lnTo>
                  <a:lnTo>
                    <a:pt x="2900449" y="27049"/>
                  </a:lnTo>
                  <a:lnTo>
                    <a:pt x="2930797" y="57398"/>
                  </a:lnTo>
                  <a:lnTo>
                    <a:pt x="2950699" y="95883"/>
                  </a:lnTo>
                  <a:lnTo>
                    <a:pt x="2957847" y="140196"/>
                  </a:lnTo>
                  <a:close/>
                </a:path>
                <a:path w="3382645" h="2627629">
                  <a:moveTo>
                    <a:pt x="2843807" y="373066"/>
                  </a:moveTo>
                  <a:lnTo>
                    <a:pt x="2838253" y="421284"/>
                  </a:lnTo>
                  <a:lnTo>
                    <a:pt x="2822432" y="465547"/>
                  </a:lnTo>
                  <a:lnTo>
                    <a:pt x="2797608" y="504593"/>
                  </a:lnTo>
                  <a:lnTo>
                    <a:pt x="2765041" y="537160"/>
                  </a:lnTo>
                  <a:lnTo>
                    <a:pt x="2725995" y="561984"/>
                  </a:lnTo>
                  <a:lnTo>
                    <a:pt x="2681732" y="577805"/>
                  </a:lnTo>
                  <a:lnTo>
                    <a:pt x="2633514" y="583359"/>
                  </a:lnTo>
                  <a:lnTo>
                    <a:pt x="2585296" y="577805"/>
                  </a:lnTo>
                  <a:lnTo>
                    <a:pt x="2541033" y="561984"/>
                  </a:lnTo>
                  <a:lnTo>
                    <a:pt x="2501987" y="537160"/>
                  </a:lnTo>
                  <a:lnTo>
                    <a:pt x="2469420" y="504593"/>
                  </a:lnTo>
                  <a:lnTo>
                    <a:pt x="2444596" y="465547"/>
                  </a:lnTo>
                  <a:lnTo>
                    <a:pt x="2428776" y="421284"/>
                  </a:lnTo>
                  <a:lnTo>
                    <a:pt x="2423222" y="373066"/>
                  </a:lnTo>
                  <a:lnTo>
                    <a:pt x="2428776" y="324847"/>
                  </a:lnTo>
                  <a:lnTo>
                    <a:pt x="2444596" y="280584"/>
                  </a:lnTo>
                  <a:lnTo>
                    <a:pt x="2469420" y="241538"/>
                  </a:lnTo>
                  <a:lnTo>
                    <a:pt x="2501987" y="208972"/>
                  </a:lnTo>
                  <a:lnTo>
                    <a:pt x="2541033" y="184147"/>
                  </a:lnTo>
                  <a:lnTo>
                    <a:pt x="2585296" y="168327"/>
                  </a:lnTo>
                  <a:lnTo>
                    <a:pt x="2633514" y="162773"/>
                  </a:lnTo>
                  <a:lnTo>
                    <a:pt x="2681732" y="168327"/>
                  </a:lnTo>
                  <a:lnTo>
                    <a:pt x="2725995" y="184147"/>
                  </a:lnTo>
                  <a:lnTo>
                    <a:pt x="2765041" y="208972"/>
                  </a:lnTo>
                  <a:lnTo>
                    <a:pt x="2797608" y="241538"/>
                  </a:lnTo>
                  <a:lnTo>
                    <a:pt x="2822432" y="280584"/>
                  </a:lnTo>
                  <a:lnTo>
                    <a:pt x="2838253" y="324847"/>
                  </a:lnTo>
                  <a:lnTo>
                    <a:pt x="2843807" y="373066"/>
                  </a:lnTo>
                  <a:close/>
                </a:path>
                <a:path w="3382645" h="2627629">
                  <a:moveTo>
                    <a:pt x="216160" y="1872966"/>
                  </a:moveTo>
                  <a:lnTo>
                    <a:pt x="159742" y="1873049"/>
                  </a:lnTo>
                  <a:lnTo>
                    <a:pt x="104276" y="1865181"/>
                  </a:lnTo>
                  <a:lnTo>
                    <a:pt x="50712" y="1849566"/>
                  </a:lnTo>
                  <a:lnTo>
                    <a:pt x="0" y="1826409"/>
                  </a:lnTo>
                </a:path>
                <a:path w="3382645" h="2627629">
                  <a:moveTo>
                    <a:pt x="406882" y="2382461"/>
                  </a:moveTo>
                  <a:lnTo>
                    <a:pt x="383869" y="2390193"/>
                  </a:lnTo>
                  <a:lnTo>
                    <a:pt x="360384" y="2396496"/>
                  </a:lnTo>
                  <a:lnTo>
                    <a:pt x="336505" y="2401352"/>
                  </a:lnTo>
                  <a:lnTo>
                    <a:pt x="312307" y="2404744"/>
                  </a:lnTo>
                </a:path>
                <a:path w="3382645" h="2627629">
                  <a:moveTo>
                    <a:pt x="1221823" y="2627279"/>
                  </a:moveTo>
                  <a:lnTo>
                    <a:pt x="1205411" y="2602962"/>
                  </a:lnTo>
                  <a:lnTo>
                    <a:pt x="1190423" y="2577879"/>
                  </a:lnTo>
                  <a:lnTo>
                    <a:pt x="1176888" y="2552086"/>
                  </a:lnTo>
                  <a:lnTo>
                    <a:pt x="1164838" y="2525635"/>
                  </a:lnTo>
                </a:path>
                <a:path w="3382645" h="2627629">
                  <a:moveTo>
                    <a:pt x="2275613" y="2373816"/>
                  </a:moveTo>
                  <a:lnTo>
                    <a:pt x="2272297" y="2402091"/>
                  </a:lnTo>
                  <a:lnTo>
                    <a:pt x="2267392" y="2430143"/>
                  </a:lnTo>
                  <a:lnTo>
                    <a:pt x="2260908" y="2457914"/>
                  </a:lnTo>
                  <a:lnTo>
                    <a:pt x="2252859" y="2485346"/>
                  </a:lnTo>
                </a:path>
                <a:path w="3382645" h="2627629">
                  <a:moveTo>
                    <a:pt x="2728055" y="1684694"/>
                  </a:moveTo>
                  <a:lnTo>
                    <a:pt x="2773103" y="1707892"/>
                  </a:lnTo>
                  <a:lnTo>
                    <a:pt x="2814814" y="1734972"/>
                  </a:lnTo>
                  <a:lnTo>
                    <a:pt x="2852977" y="1765618"/>
                  </a:lnTo>
                  <a:lnTo>
                    <a:pt x="2887384" y="1799517"/>
                  </a:lnTo>
                  <a:lnTo>
                    <a:pt x="2917827" y="1836356"/>
                  </a:lnTo>
                  <a:lnTo>
                    <a:pt x="2944095" y="1875819"/>
                  </a:lnTo>
                  <a:lnTo>
                    <a:pt x="2965980" y="1917594"/>
                  </a:lnTo>
                  <a:lnTo>
                    <a:pt x="2983273" y="1961365"/>
                  </a:lnTo>
                  <a:lnTo>
                    <a:pt x="2995766" y="2006820"/>
                  </a:lnTo>
                  <a:lnTo>
                    <a:pt x="3003248" y="2053643"/>
                  </a:lnTo>
                  <a:lnTo>
                    <a:pt x="3005511" y="2101522"/>
                  </a:lnTo>
                </a:path>
                <a:path w="3382645" h="2627629">
                  <a:moveTo>
                    <a:pt x="3382481" y="1240741"/>
                  </a:moveTo>
                  <a:lnTo>
                    <a:pt x="3359023" y="1284629"/>
                  </a:lnTo>
                  <a:lnTo>
                    <a:pt x="3330405" y="1325571"/>
                  </a:lnTo>
                  <a:lnTo>
                    <a:pt x="3296939" y="1363173"/>
                  </a:lnTo>
                  <a:lnTo>
                    <a:pt x="3258936" y="1397041"/>
                  </a:lnTo>
                </a:path>
                <a:path w="3382645" h="2627629">
                  <a:moveTo>
                    <a:pt x="3086031" y="660797"/>
                  </a:moveTo>
                  <a:lnTo>
                    <a:pt x="3089095" y="679125"/>
                  </a:lnTo>
                  <a:lnTo>
                    <a:pt x="3091205" y="697559"/>
                  </a:lnTo>
                  <a:lnTo>
                    <a:pt x="3092359" y="716066"/>
                  </a:lnTo>
                  <a:lnTo>
                    <a:pt x="3092554" y="734613"/>
                  </a:lnTo>
                </a:path>
                <a:path w="3382645" h="2627629">
                  <a:moveTo>
                    <a:pt x="2297032" y="574693"/>
                  </a:moveTo>
                  <a:lnTo>
                    <a:pt x="2310073" y="549607"/>
                  </a:lnTo>
                  <a:lnTo>
                    <a:pt x="2325010" y="525494"/>
                  </a:lnTo>
                  <a:lnTo>
                    <a:pt x="2341780" y="502445"/>
                  </a:lnTo>
                  <a:lnTo>
                    <a:pt x="2360322" y="480555"/>
                  </a:lnTo>
                </a:path>
                <a:path w="3382645" h="2627629">
                  <a:moveTo>
                    <a:pt x="1705070" y="619556"/>
                  </a:moveTo>
                  <a:lnTo>
                    <a:pt x="1710691" y="598622"/>
                  </a:lnTo>
                  <a:lnTo>
                    <a:pt x="1717688" y="578073"/>
                  </a:lnTo>
                  <a:lnTo>
                    <a:pt x="1726040" y="557969"/>
                  </a:lnTo>
                  <a:lnTo>
                    <a:pt x="1735724" y="538368"/>
                  </a:lnTo>
                </a:path>
                <a:path w="3382645" h="2627629">
                  <a:moveTo>
                    <a:pt x="1010365" y="647128"/>
                  </a:moveTo>
                  <a:lnTo>
                    <a:pt x="1039982" y="664438"/>
                  </a:lnTo>
                  <a:lnTo>
                    <a:pt x="1068393" y="683373"/>
                  </a:lnTo>
                  <a:lnTo>
                    <a:pt x="1095521" y="703876"/>
                  </a:lnTo>
                  <a:lnTo>
                    <a:pt x="1121288" y="725893"/>
                  </a:lnTo>
                </a:path>
                <a:path w="3382645" h="2627629">
                  <a:moveTo>
                    <a:pt x="167861" y="1266151"/>
                  </a:moveTo>
                  <a:lnTo>
                    <a:pt x="161705" y="1245713"/>
                  </a:lnTo>
                  <a:lnTo>
                    <a:pt x="156423" y="1225072"/>
                  </a:lnTo>
                  <a:lnTo>
                    <a:pt x="152020" y="1204253"/>
                  </a:lnTo>
                  <a:lnTo>
                    <a:pt x="148503" y="1183280"/>
                  </a:lnTo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4867" y="4174067"/>
              <a:ext cx="643466" cy="635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8354" y="4167291"/>
              <a:ext cx="706208" cy="6242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6399" y="3945466"/>
              <a:ext cx="1540932" cy="10329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8599" y="4851399"/>
              <a:ext cx="982133" cy="9821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9732" y="5384799"/>
              <a:ext cx="643466" cy="6519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3613" y="4653820"/>
              <a:ext cx="3432175" cy="1504950"/>
            </a:xfrm>
            <a:custGeom>
              <a:avLst/>
              <a:gdLst/>
              <a:ahLst/>
              <a:cxnLst/>
              <a:rect l="l" t="t" r="r" b="b"/>
              <a:pathLst>
                <a:path w="3432175" h="1504950">
                  <a:moveTo>
                    <a:pt x="0" y="250771"/>
                  </a:moveTo>
                  <a:lnTo>
                    <a:pt x="4040" y="205694"/>
                  </a:lnTo>
                  <a:lnTo>
                    <a:pt x="15688" y="163269"/>
                  </a:lnTo>
                  <a:lnTo>
                    <a:pt x="34237" y="124202"/>
                  </a:lnTo>
                  <a:lnTo>
                    <a:pt x="58978" y="89202"/>
                  </a:lnTo>
                  <a:lnTo>
                    <a:pt x="89202" y="58978"/>
                  </a:lnTo>
                  <a:lnTo>
                    <a:pt x="124202" y="34237"/>
                  </a:lnTo>
                  <a:lnTo>
                    <a:pt x="163268" y="15688"/>
                  </a:lnTo>
                  <a:lnTo>
                    <a:pt x="205694" y="4040"/>
                  </a:lnTo>
                  <a:lnTo>
                    <a:pt x="250771" y="0"/>
                  </a:lnTo>
                  <a:lnTo>
                    <a:pt x="3181272" y="0"/>
                  </a:lnTo>
                  <a:lnTo>
                    <a:pt x="3226348" y="4040"/>
                  </a:lnTo>
                  <a:lnTo>
                    <a:pt x="3268774" y="15688"/>
                  </a:lnTo>
                  <a:lnTo>
                    <a:pt x="3307840" y="34237"/>
                  </a:lnTo>
                  <a:lnTo>
                    <a:pt x="3342840" y="58978"/>
                  </a:lnTo>
                  <a:lnTo>
                    <a:pt x="3373064" y="89202"/>
                  </a:lnTo>
                  <a:lnTo>
                    <a:pt x="3397805" y="124202"/>
                  </a:lnTo>
                  <a:lnTo>
                    <a:pt x="3416354" y="163269"/>
                  </a:lnTo>
                  <a:lnTo>
                    <a:pt x="3428002" y="205694"/>
                  </a:lnTo>
                  <a:lnTo>
                    <a:pt x="3432043" y="250771"/>
                  </a:lnTo>
                  <a:lnTo>
                    <a:pt x="3432043" y="1253819"/>
                  </a:lnTo>
                  <a:lnTo>
                    <a:pt x="3428002" y="1298895"/>
                  </a:lnTo>
                  <a:lnTo>
                    <a:pt x="3416354" y="1341321"/>
                  </a:lnTo>
                  <a:lnTo>
                    <a:pt x="3397805" y="1380387"/>
                  </a:lnTo>
                  <a:lnTo>
                    <a:pt x="3373064" y="1415387"/>
                  </a:lnTo>
                  <a:lnTo>
                    <a:pt x="3342840" y="1445611"/>
                  </a:lnTo>
                  <a:lnTo>
                    <a:pt x="3307840" y="1470352"/>
                  </a:lnTo>
                  <a:lnTo>
                    <a:pt x="3268774" y="1488901"/>
                  </a:lnTo>
                  <a:lnTo>
                    <a:pt x="3226348" y="1500549"/>
                  </a:lnTo>
                  <a:lnTo>
                    <a:pt x="3181272" y="1504590"/>
                  </a:lnTo>
                  <a:lnTo>
                    <a:pt x="250771" y="1504590"/>
                  </a:lnTo>
                  <a:lnTo>
                    <a:pt x="205694" y="1500549"/>
                  </a:lnTo>
                  <a:lnTo>
                    <a:pt x="163268" y="1488901"/>
                  </a:lnTo>
                  <a:lnTo>
                    <a:pt x="124202" y="1470352"/>
                  </a:lnTo>
                  <a:lnTo>
                    <a:pt x="89202" y="1445611"/>
                  </a:lnTo>
                  <a:lnTo>
                    <a:pt x="58978" y="1415387"/>
                  </a:lnTo>
                  <a:lnTo>
                    <a:pt x="34237" y="1380387"/>
                  </a:lnTo>
                  <a:lnTo>
                    <a:pt x="15688" y="1341321"/>
                  </a:lnTo>
                  <a:lnTo>
                    <a:pt x="4040" y="1298895"/>
                  </a:lnTo>
                  <a:lnTo>
                    <a:pt x="0" y="1253819"/>
                  </a:lnTo>
                  <a:lnTo>
                    <a:pt x="0" y="250771"/>
                  </a:lnTo>
                  <a:close/>
                </a:path>
              </a:pathLst>
            </a:custGeom>
            <a:ln w="254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22599" y="4766733"/>
              <a:ext cx="1075266" cy="6857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7332" y="5588000"/>
              <a:ext cx="2209800" cy="6434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7332" y="4673600"/>
              <a:ext cx="1202266" cy="12022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66" y="1016000"/>
              <a:ext cx="2971800" cy="592666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30487" y="1138766"/>
            <a:ext cx="1163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3866" y="1431039"/>
            <a:ext cx="2895600" cy="2891790"/>
            <a:chOff x="33866" y="1431039"/>
            <a:chExt cx="2895600" cy="2891790"/>
          </a:xfrm>
        </p:grpSpPr>
        <p:sp>
          <p:nvSpPr>
            <p:cNvPr id="38" name="object 38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2604" y="2863207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866" y="3572932"/>
              <a:ext cx="2895600" cy="55880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8813" y="3653366"/>
            <a:ext cx="1108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3866" y="3022599"/>
            <a:ext cx="2895600" cy="1101090"/>
            <a:chOff x="33866" y="3022599"/>
            <a:chExt cx="2895600" cy="1101090"/>
          </a:xfrm>
        </p:grpSpPr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866" y="3022599"/>
              <a:ext cx="2895600" cy="5503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5533" y="3572933"/>
              <a:ext cx="465666" cy="550333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13308" y="36448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45533" y="3031066"/>
            <a:ext cx="474133" cy="550333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420470" y="3111499"/>
            <a:ext cx="222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7495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2400" spc="-104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5" baseline="1736" dirty="0">
                <a:solidFill>
                  <a:srgbClr val="FFFFFF"/>
                </a:solidFill>
                <a:latin typeface="Times New Roman"/>
                <a:cs typeface="Times New Roman"/>
              </a:rPr>
              <a:t>Administrator</a:t>
            </a:r>
            <a:endParaRPr sz="2400" baseline="1736">
              <a:latin typeface="Times New Roman"/>
              <a:cs typeface="Times New Roman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2333" y="1591732"/>
            <a:ext cx="2954867" cy="584200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917254" y="1697566"/>
            <a:ext cx="1195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70933" y="820948"/>
            <a:ext cx="491490" cy="762635"/>
            <a:chOff x="270933" y="820948"/>
            <a:chExt cx="491490" cy="762635"/>
          </a:xfrm>
        </p:grpSpPr>
        <p:sp>
          <p:nvSpPr>
            <p:cNvPr id="59" name="object 59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0933" y="1007533"/>
              <a:ext cx="491066" cy="575733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55361" y="1113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63" name="object 63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79400" y="1591733"/>
            <a:ext cx="474133" cy="575733"/>
          </a:xfrm>
          <a:prstGeom prst="rect">
            <a:avLst/>
          </a:prstGeom>
        </p:spPr>
      </p:pic>
      <p:sp>
        <p:nvSpPr>
          <p:cNvPr id="64" name="object 64"/>
          <p:cNvSpPr txBox="1"/>
          <p:nvPr/>
        </p:nvSpPr>
        <p:spPr>
          <a:xfrm>
            <a:off x="454971" y="16890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3866" y="2175933"/>
            <a:ext cx="3700145" cy="906144"/>
            <a:chOff x="33866" y="2175933"/>
            <a:chExt cx="3700145" cy="906144"/>
          </a:xfrm>
        </p:grpSpPr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866" y="2184400"/>
              <a:ext cx="3699932" cy="89746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3533" y="2260600"/>
              <a:ext cx="2277532" cy="74506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3933" y="2175933"/>
              <a:ext cx="728133" cy="9059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3200" y="2260600"/>
              <a:ext cx="609600" cy="745066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399029" y="2349499"/>
            <a:ext cx="24060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7055" algn="l"/>
              </a:tabLst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600" b="1" dirty="0">
                <a:solidFill>
                  <a:srgbClr val="FFFFFF"/>
                </a:solidFill>
                <a:latin typeface="Times New Roman"/>
                <a:cs typeface="Times New Roman"/>
              </a:rPr>
              <a:t>	Data</a:t>
            </a:r>
            <a:r>
              <a:rPr sz="2600" b="1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97466" y="4800600"/>
            <a:ext cx="5334000" cy="923290"/>
            <a:chOff x="897466" y="4800600"/>
            <a:chExt cx="5334000" cy="923290"/>
          </a:xfrm>
        </p:grpSpPr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07000" y="4927599"/>
              <a:ext cx="1024466" cy="4233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7466" y="4800600"/>
              <a:ext cx="1303867" cy="26246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65200" y="5249333"/>
              <a:ext cx="1075266" cy="474133"/>
            </a:xfrm>
            <a:prstGeom prst="rect">
              <a:avLst/>
            </a:prstGeom>
          </p:spPr>
        </p:pic>
      </p:grp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100"/>
              </a:spcBef>
            </a:pPr>
            <a:r>
              <a:rPr dirty="0"/>
              <a:t>Who</a:t>
            </a:r>
            <a:r>
              <a:rPr spc="-55" dirty="0"/>
              <a:t> </a:t>
            </a:r>
            <a:r>
              <a:rPr dirty="0"/>
              <a:t>cares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get</a:t>
            </a:r>
            <a:r>
              <a:rPr spc="-45" dirty="0"/>
              <a:t> </a:t>
            </a:r>
            <a:r>
              <a:rPr dirty="0"/>
              <a:t>an</a:t>
            </a:r>
            <a:r>
              <a:rPr spc="-200" dirty="0"/>
              <a:t> </a:t>
            </a:r>
            <a:r>
              <a:rPr spc="-50" dirty="0"/>
              <a:t>A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000" y="55880"/>
            <a:ext cx="555625" cy="553720"/>
          </a:xfrm>
          <a:custGeom>
            <a:avLst/>
            <a:gdLst/>
            <a:ahLst/>
            <a:cxnLst/>
            <a:rect l="l" t="t" r="r" b="b"/>
            <a:pathLst>
              <a:path w="555625" h="553720">
                <a:moveTo>
                  <a:pt x="141151" y="36829"/>
                </a:moveTo>
                <a:lnTo>
                  <a:pt x="96715" y="67310"/>
                </a:lnTo>
                <a:lnTo>
                  <a:pt x="59006" y="106679"/>
                </a:lnTo>
                <a:lnTo>
                  <a:pt x="29351" y="152400"/>
                </a:lnTo>
                <a:lnTo>
                  <a:pt x="9579" y="204470"/>
                </a:lnTo>
                <a:lnTo>
                  <a:pt x="0" y="259079"/>
                </a:lnTo>
                <a:lnTo>
                  <a:pt x="0" y="299720"/>
                </a:lnTo>
                <a:lnTo>
                  <a:pt x="8051" y="349250"/>
                </a:lnTo>
                <a:lnTo>
                  <a:pt x="21096" y="387350"/>
                </a:lnTo>
                <a:lnTo>
                  <a:pt x="39440" y="424180"/>
                </a:lnTo>
                <a:lnTo>
                  <a:pt x="54626" y="445770"/>
                </a:lnTo>
                <a:lnTo>
                  <a:pt x="62882" y="457200"/>
                </a:lnTo>
                <a:lnTo>
                  <a:pt x="71745" y="467360"/>
                </a:lnTo>
                <a:lnTo>
                  <a:pt x="81020" y="476250"/>
                </a:lnTo>
                <a:lnTo>
                  <a:pt x="90807" y="486410"/>
                </a:lnTo>
                <a:lnTo>
                  <a:pt x="100791" y="494030"/>
                </a:lnTo>
                <a:lnTo>
                  <a:pt x="111190" y="502920"/>
                </a:lnTo>
                <a:lnTo>
                  <a:pt x="122197" y="510540"/>
                </a:lnTo>
                <a:lnTo>
                  <a:pt x="157458" y="530860"/>
                </a:lnTo>
                <a:lnTo>
                  <a:pt x="195371" y="546100"/>
                </a:lnTo>
                <a:lnTo>
                  <a:pt x="208722" y="548640"/>
                </a:lnTo>
                <a:lnTo>
                  <a:pt x="222073" y="552450"/>
                </a:lnTo>
                <a:lnTo>
                  <a:pt x="232070" y="553720"/>
                </a:lnTo>
                <a:lnTo>
                  <a:pt x="324703" y="553720"/>
                </a:lnTo>
                <a:lnTo>
                  <a:pt x="334483" y="552450"/>
                </a:lnTo>
                <a:lnTo>
                  <a:pt x="348039" y="548640"/>
                </a:lnTo>
                <a:lnTo>
                  <a:pt x="361082" y="546100"/>
                </a:lnTo>
                <a:lnTo>
                  <a:pt x="399098" y="530860"/>
                </a:lnTo>
                <a:lnTo>
                  <a:pt x="434064" y="510540"/>
                </a:lnTo>
                <a:lnTo>
                  <a:pt x="455658" y="494030"/>
                </a:lnTo>
                <a:lnTo>
                  <a:pt x="465757" y="486410"/>
                </a:lnTo>
                <a:lnTo>
                  <a:pt x="469421" y="482600"/>
                </a:lnTo>
                <a:lnTo>
                  <a:pt x="209330" y="482600"/>
                </a:lnTo>
                <a:lnTo>
                  <a:pt x="201690" y="481330"/>
                </a:lnTo>
                <a:lnTo>
                  <a:pt x="178248" y="448310"/>
                </a:lnTo>
                <a:lnTo>
                  <a:pt x="179065" y="435610"/>
                </a:lnTo>
                <a:lnTo>
                  <a:pt x="189763" y="392430"/>
                </a:lnTo>
                <a:lnTo>
                  <a:pt x="202199" y="359410"/>
                </a:lnTo>
                <a:lnTo>
                  <a:pt x="204646" y="353060"/>
                </a:lnTo>
                <a:lnTo>
                  <a:pt x="233289" y="279400"/>
                </a:lnTo>
                <a:lnTo>
                  <a:pt x="177024" y="279400"/>
                </a:lnTo>
                <a:lnTo>
                  <a:pt x="173765" y="278129"/>
                </a:lnTo>
                <a:lnTo>
                  <a:pt x="171113" y="275590"/>
                </a:lnTo>
                <a:lnTo>
                  <a:pt x="169278" y="273050"/>
                </a:lnTo>
                <a:lnTo>
                  <a:pt x="168768" y="270510"/>
                </a:lnTo>
                <a:lnTo>
                  <a:pt x="169889" y="265429"/>
                </a:lnTo>
                <a:lnTo>
                  <a:pt x="173153" y="259079"/>
                </a:lnTo>
                <a:lnTo>
                  <a:pt x="178248" y="252729"/>
                </a:lnTo>
                <a:lnTo>
                  <a:pt x="183852" y="246379"/>
                </a:lnTo>
                <a:lnTo>
                  <a:pt x="190071" y="238760"/>
                </a:lnTo>
                <a:lnTo>
                  <a:pt x="195979" y="232410"/>
                </a:lnTo>
                <a:lnTo>
                  <a:pt x="205458" y="223520"/>
                </a:lnTo>
                <a:lnTo>
                  <a:pt x="209330" y="219710"/>
                </a:lnTo>
                <a:lnTo>
                  <a:pt x="217077" y="213360"/>
                </a:lnTo>
                <a:lnTo>
                  <a:pt x="221153" y="210820"/>
                </a:lnTo>
                <a:lnTo>
                  <a:pt x="225333" y="207010"/>
                </a:lnTo>
                <a:lnTo>
                  <a:pt x="229512" y="204470"/>
                </a:lnTo>
                <a:lnTo>
                  <a:pt x="233995" y="201929"/>
                </a:lnTo>
                <a:lnTo>
                  <a:pt x="238375" y="199390"/>
                </a:lnTo>
                <a:lnTo>
                  <a:pt x="141151" y="36829"/>
                </a:lnTo>
                <a:close/>
              </a:path>
              <a:path w="555625" h="553720">
                <a:moveTo>
                  <a:pt x="540147" y="374650"/>
                </a:moveTo>
                <a:lnTo>
                  <a:pt x="349566" y="374650"/>
                </a:lnTo>
                <a:lnTo>
                  <a:pt x="352214" y="375920"/>
                </a:lnTo>
                <a:lnTo>
                  <a:pt x="354558" y="378460"/>
                </a:lnTo>
                <a:lnTo>
                  <a:pt x="356394" y="381000"/>
                </a:lnTo>
                <a:lnTo>
                  <a:pt x="357313" y="384810"/>
                </a:lnTo>
                <a:lnTo>
                  <a:pt x="356394" y="388620"/>
                </a:lnTo>
                <a:lnTo>
                  <a:pt x="330304" y="424180"/>
                </a:lnTo>
                <a:lnTo>
                  <a:pt x="321436" y="431800"/>
                </a:lnTo>
                <a:lnTo>
                  <a:pt x="311961" y="440690"/>
                </a:lnTo>
                <a:lnTo>
                  <a:pt x="278736" y="463550"/>
                </a:lnTo>
                <a:lnTo>
                  <a:pt x="242251" y="480060"/>
                </a:lnTo>
                <a:lnTo>
                  <a:pt x="229816" y="482600"/>
                </a:lnTo>
                <a:lnTo>
                  <a:pt x="469421" y="482600"/>
                </a:lnTo>
                <a:lnTo>
                  <a:pt x="475528" y="476250"/>
                </a:lnTo>
                <a:lnTo>
                  <a:pt x="484724" y="467360"/>
                </a:lnTo>
                <a:lnTo>
                  <a:pt x="493387" y="457200"/>
                </a:lnTo>
                <a:lnTo>
                  <a:pt x="501638" y="445770"/>
                </a:lnTo>
                <a:lnTo>
                  <a:pt x="509357" y="435610"/>
                </a:lnTo>
                <a:lnTo>
                  <a:pt x="516788" y="424180"/>
                </a:lnTo>
                <a:lnTo>
                  <a:pt x="523520" y="412750"/>
                </a:lnTo>
                <a:lnTo>
                  <a:pt x="529555" y="400050"/>
                </a:lnTo>
                <a:lnTo>
                  <a:pt x="535138" y="387350"/>
                </a:lnTo>
                <a:lnTo>
                  <a:pt x="540147" y="374650"/>
                </a:lnTo>
                <a:close/>
              </a:path>
              <a:path w="555625" h="553720">
                <a:moveTo>
                  <a:pt x="538810" y="180340"/>
                </a:moveTo>
                <a:lnTo>
                  <a:pt x="301870" y="180340"/>
                </a:lnTo>
                <a:lnTo>
                  <a:pt x="306866" y="181610"/>
                </a:lnTo>
                <a:lnTo>
                  <a:pt x="312265" y="181610"/>
                </a:lnTo>
                <a:lnTo>
                  <a:pt x="316953" y="182879"/>
                </a:lnTo>
                <a:lnTo>
                  <a:pt x="343654" y="213360"/>
                </a:lnTo>
                <a:lnTo>
                  <a:pt x="343911" y="219710"/>
                </a:lnTo>
                <a:lnTo>
                  <a:pt x="343788" y="223520"/>
                </a:lnTo>
                <a:lnTo>
                  <a:pt x="295042" y="368300"/>
                </a:lnTo>
                <a:lnTo>
                  <a:pt x="291783" y="375920"/>
                </a:lnTo>
                <a:lnTo>
                  <a:pt x="289948" y="381000"/>
                </a:lnTo>
                <a:lnTo>
                  <a:pt x="288215" y="386080"/>
                </a:lnTo>
                <a:lnTo>
                  <a:pt x="286380" y="391160"/>
                </a:lnTo>
                <a:lnTo>
                  <a:pt x="285259" y="396240"/>
                </a:lnTo>
                <a:lnTo>
                  <a:pt x="284340" y="400050"/>
                </a:lnTo>
                <a:lnTo>
                  <a:pt x="284036" y="403860"/>
                </a:lnTo>
                <a:lnTo>
                  <a:pt x="284648" y="407670"/>
                </a:lnTo>
                <a:lnTo>
                  <a:pt x="286175" y="410210"/>
                </a:lnTo>
                <a:lnTo>
                  <a:pt x="288519" y="412750"/>
                </a:lnTo>
                <a:lnTo>
                  <a:pt x="295654" y="412750"/>
                </a:lnTo>
                <a:lnTo>
                  <a:pt x="299423" y="411480"/>
                </a:lnTo>
                <a:lnTo>
                  <a:pt x="303602" y="408940"/>
                </a:lnTo>
                <a:lnTo>
                  <a:pt x="307781" y="407670"/>
                </a:lnTo>
                <a:lnTo>
                  <a:pt x="311961" y="403860"/>
                </a:lnTo>
                <a:lnTo>
                  <a:pt x="316037" y="401320"/>
                </a:lnTo>
                <a:lnTo>
                  <a:pt x="320520" y="397510"/>
                </a:lnTo>
                <a:lnTo>
                  <a:pt x="324700" y="393700"/>
                </a:lnTo>
                <a:lnTo>
                  <a:pt x="328468" y="391160"/>
                </a:lnTo>
                <a:lnTo>
                  <a:pt x="336215" y="383540"/>
                </a:lnTo>
                <a:lnTo>
                  <a:pt x="339475" y="381000"/>
                </a:lnTo>
                <a:lnTo>
                  <a:pt x="342431" y="378460"/>
                </a:lnTo>
                <a:lnTo>
                  <a:pt x="345387" y="377190"/>
                </a:lnTo>
                <a:lnTo>
                  <a:pt x="347834" y="375920"/>
                </a:lnTo>
                <a:lnTo>
                  <a:pt x="349566" y="374650"/>
                </a:lnTo>
                <a:lnTo>
                  <a:pt x="540147" y="374650"/>
                </a:lnTo>
                <a:lnTo>
                  <a:pt x="551478" y="335280"/>
                </a:lnTo>
                <a:lnTo>
                  <a:pt x="555625" y="307340"/>
                </a:lnTo>
                <a:lnTo>
                  <a:pt x="555625" y="252729"/>
                </a:lnTo>
                <a:lnTo>
                  <a:pt x="554106" y="240029"/>
                </a:lnTo>
                <a:lnTo>
                  <a:pt x="550862" y="219710"/>
                </a:lnTo>
                <a:lnTo>
                  <a:pt x="545853" y="200660"/>
                </a:lnTo>
                <a:lnTo>
                  <a:pt x="539860" y="182879"/>
                </a:lnTo>
                <a:lnTo>
                  <a:pt x="538810" y="180340"/>
                </a:lnTo>
                <a:close/>
              </a:path>
              <a:path w="555625" h="553720">
                <a:moveTo>
                  <a:pt x="238683" y="237490"/>
                </a:moveTo>
                <a:lnTo>
                  <a:pt x="232160" y="237490"/>
                </a:lnTo>
                <a:lnTo>
                  <a:pt x="227677" y="238760"/>
                </a:lnTo>
                <a:lnTo>
                  <a:pt x="223292" y="241300"/>
                </a:lnTo>
                <a:lnTo>
                  <a:pt x="218809" y="243840"/>
                </a:lnTo>
                <a:lnTo>
                  <a:pt x="214630" y="246379"/>
                </a:lnTo>
                <a:lnTo>
                  <a:pt x="210553" y="250190"/>
                </a:lnTo>
                <a:lnTo>
                  <a:pt x="202199" y="257810"/>
                </a:lnTo>
                <a:lnTo>
                  <a:pt x="198426" y="261620"/>
                </a:lnTo>
                <a:lnTo>
                  <a:pt x="194858" y="265429"/>
                </a:lnTo>
                <a:lnTo>
                  <a:pt x="188031" y="273050"/>
                </a:lnTo>
                <a:lnTo>
                  <a:pt x="184771" y="275590"/>
                </a:lnTo>
                <a:lnTo>
                  <a:pt x="182119" y="276860"/>
                </a:lnTo>
                <a:lnTo>
                  <a:pt x="179369" y="278129"/>
                </a:lnTo>
                <a:lnTo>
                  <a:pt x="177024" y="279400"/>
                </a:lnTo>
                <a:lnTo>
                  <a:pt x="233289" y="279400"/>
                </a:lnTo>
                <a:lnTo>
                  <a:pt x="243167" y="254000"/>
                </a:lnTo>
                <a:lnTo>
                  <a:pt x="244287" y="250190"/>
                </a:lnTo>
                <a:lnTo>
                  <a:pt x="244595" y="246379"/>
                </a:lnTo>
                <a:lnTo>
                  <a:pt x="244287" y="243840"/>
                </a:lnTo>
                <a:lnTo>
                  <a:pt x="243474" y="241300"/>
                </a:lnTo>
                <a:lnTo>
                  <a:pt x="242251" y="240029"/>
                </a:lnTo>
                <a:lnTo>
                  <a:pt x="240519" y="238760"/>
                </a:lnTo>
                <a:lnTo>
                  <a:pt x="238683" y="237490"/>
                </a:lnTo>
                <a:close/>
              </a:path>
              <a:path w="555625" h="553720">
                <a:moveTo>
                  <a:pt x="303602" y="1270"/>
                </a:moveTo>
                <a:lnTo>
                  <a:pt x="250811" y="1270"/>
                </a:lnTo>
                <a:lnTo>
                  <a:pt x="223904" y="5079"/>
                </a:lnTo>
                <a:lnTo>
                  <a:pt x="214938" y="7620"/>
                </a:lnTo>
                <a:lnTo>
                  <a:pt x="197814" y="11429"/>
                </a:lnTo>
                <a:lnTo>
                  <a:pt x="189152" y="15240"/>
                </a:lnTo>
                <a:lnTo>
                  <a:pt x="180896" y="17779"/>
                </a:lnTo>
                <a:lnTo>
                  <a:pt x="172845" y="21590"/>
                </a:lnTo>
                <a:lnTo>
                  <a:pt x="164593" y="24129"/>
                </a:lnTo>
                <a:lnTo>
                  <a:pt x="156538" y="27940"/>
                </a:lnTo>
                <a:lnTo>
                  <a:pt x="141151" y="36829"/>
                </a:lnTo>
                <a:lnTo>
                  <a:pt x="238375" y="199390"/>
                </a:lnTo>
                <a:lnTo>
                  <a:pt x="245511" y="194310"/>
                </a:lnTo>
                <a:lnTo>
                  <a:pt x="249386" y="193040"/>
                </a:lnTo>
                <a:lnTo>
                  <a:pt x="252950" y="191770"/>
                </a:lnTo>
                <a:lnTo>
                  <a:pt x="256825" y="189229"/>
                </a:lnTo>
                <a:lnTo>
                  <a:pt x="260594" y="187960"/>
                </a:lnTo>
                <a:lnTo>
                  <a:pt x="268645" y="185420"/>
                </a:lnTo>
                <a:lnTo>
                  <a:pt x="272520" y="184150"/>
                </a:lnTo>
                <a:lnTo>
                  <a:pt x="276597" y="184150"/>
                </a:lnTo>
                <a:lnTo>
                  <a:pt x="284951" y="181610"/>
                </a:lnTo>
                <a:lnTo>
                  <a:pt x="293207" y="181610"/>
                </a:lnTo>
                <a:lnTo>
                  <a:pt x="297387" y="180340"/>
                </a:lnTo>
                <a:lnTo>
                  <a:pt x="538810" y="180340"/>
                </a:lnTo>
                <a:lnTo>
                  <a:pt x="532511" y="165100"/>
                </a:lnTo>
                <a:lnTo>
                  <a:pt x="528921" y="157479"/>
                </a:lnTo>
                <a:lnTo>
                  <a:pt x="327656" y="157479"/>
                </a:lnTo>
                <a:lnTo>
                  <a:pt x="318176" y="156210"/>
                </a:lnTo>
                <a:lnTo>
                  <a:pt x="309818" y="154940"/>
                </a:lnTo>
                <a:lnTo>
                  <a:pt x="302481" y="151129"/>
                </a:lnTo>
                <a:lnTo>
                  <a:pt x="296163" y="144779"/>
                </a:lnTo>
                <a:lnTo>
                  <a:pt x="290863" y="139700"/>
                </a:lnTo>
                <a:lnTo>
                  <a:pt x="287295" y="132079"/>
                </a:lnTo>
                <a:lnTo>
                  <a:pt x="284951" y="123190"/>
                </a:lnTo>
                <a:lnTo>
                  <a:pt x="284036" y="114300"/>
                </a:lnTo>
                <a:lnTo>
                  <a:pt x="284340" y="107950"/>
                </a:lnTo>
                <a:lnTo>
                  <a:pt x="303602" y="73660"/>
                </a:lnTo>
                <a:lnTo>
                  <a:pt x="331527" y="62229"/>
                </a:lnTo>
                <a:lnTo>
                  <a:pt x="371131" y="62229"/>
                </a:lnTo>
                <a:lnTo>
                  <a:pt x="404090" y="30479"/>
                </a:lnTo>
                <a:lnTo>
                  <a:pt x="396955" y="26670"/>
                </a:lnTo>
                <a:lnTo>
                  <a:pt x="389618" y="24129"/>
                </a:lnTo>
                <a:lnTo>
                  <a:pt x="382179" y="20320"/>
                </a:lnTo>
                <a:lnTo>
                  <a:pt x="359657" y="12700"/>
                </a:lnTo>
                <a:lnTo>
                  <a:pt x="351602" y="10160"/>
                </a:lnTo>
                <a:lnTo>
                  <a:pt x="343962" y="7620"/>
                </a:lnTo>
                <a:lnTo>
                  <a:pt x="303602" y="1270"/>
                </a:lnTo>
                <a:close/>
              </a:path>
              <a:path w="555625" h="553720">
                <a:moveTo>
                  <a:pt x="404090" y="30479"/>
                </a:moveTo>
                <a:lnTo>
                  <a:pt x="363221" y="69850"/>
                </a:lnTo>
                <a:lnTo>
                  <a:pt x="367096" y="73660"/>
                </a:lnTo>
                <a:lnTo>
                  <a:pt x="370561" y="76200"/>
                </a:lnTo>
                <a:lnTo>
                  <a:pt x="373620" y="81279"/>
                </a:lnTo>
                <a:lnTo>
                  <a:pt x="380879" y="107950"/>
                </a:lnTo>
                <a:lnTo>
                  <a:pt x="380648" y="111760"/>
                </a:lnTo>
                <a:lnTo>
                  <a:pt x="379835" y="116840"/>
                </a:lnTo>
                <a:lnTo>
                  <a:pt x="378612" y="121920"/>
                </a:lnTo>
                <a:lnTo>
                  <a:pt x="376879" y="127000"/>
                </a:lnTo>
                <a:lnTo>
                  <a:pt x="374433" y="130810"/>
                </a:lnTo>
                <a:lnTo>
                  <a:pt x="371785" y="135890"/>
                </a:lnTo>
                <a:lnTo>
                  <a:pt x="368521" y="139700"/>
                </a:lnTo>
                <a:lnTo>
                  <a:pt x="365261" y="142240"/>
                </a:lnTo>
                <a:lnTo>
                  <a:pt x="361390" y="146050"/>
                </a:lnTo>
                <a:lnTo>
                  <a:pt x="332956" y="157479"/>
                </a:lnTo>
                <a:lnTo>
                  <a:pt x="528921" y="157479"/>
                </a:lnTo>
                <a:lnTo>
                  <a:pt x="503979" y="115570"/>
                </a:lnTo>
                <a:lnTo>
                  <a:pt x="466373" y="73660"/>
                </a:lnTo>
                <a:lnTo>
                  <a:pt x="436691" y="49529"/>
                </a:lnTo>
                <a:lnTo>
                  <a:pt x="420721" y="39370"/>
                </a:lnTo>
                <a:lnTo>
                  <a:pt x="404090" y="30479"/>
                </a:lnTo>
                <a:close/>
              </a:path>
              <a:path w="555625" h="553720">
                <a:moveTo>
                  <a:pt x="371131" y="62229"/>
                </a:moveTo>
                <a:lnTo>
                  <a:pt x="340395" y="62229"/>
                </a:lnTo>
                <a:lnTo>
                  <a:pt x="343962" y="63500"/>
                </a:lnTo>
                <a:lnTo>
                  <a:pt x="347834" y="63500"/>
                </a:lnTo>
                <a:lnTo>
                  <a:pt x="357617" y="67310"/>
                </a:lnTo>
                <a:lnTo>
                  <a:pt x="360573" y="68579"/>
                </a:lnTo>
                <a:lnTo>
                  <a:pt x="363221" y="69850"/>
                </a:lnTo>
                <a:lnTo>
                  <a:pt x="371131" y="62229"/>
                </a:lnTo>
                <a:close/>
              </a:path>
              <a:path w="555625" h="553720">
                <a:moveTo>
                  <a:pt x="286684" y="0"/>
                </a:moveTo>
                <a:lnTo>
                  <a:pt x="269256" y="0"/>
                </a:lnTo>
                <a:lnTo>
                  <a:pt x="259781" y="1270"/>
                </a:lnTo>
                <a:lnTo>
                  <a:pt x="295346" y="1270"/>
                </a:lnTo>
                <a:lnTo>
                  <a:pt x="286684" y="0"/>
                </a:lnTo>
                <a:close/>
              </a:path>
            </a:pathLst>
          </a:custGeom>
          <a:solidFill>
            <a:srgbClr val="3F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2372" y="745271"/>
            <a:ext cx="2840570" cy="223141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47800" y="2084509"/>
            <a:ext cx="6535420" cy="3137397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3200" b="1" dirty="0">
                <a:latin typeface="Times New Roman"/>
                <a:cs typeface="Times New Roman"/>
              </a:rPr>
              <a:t>Final</a:t>
            </a:r>
            <a:r>
              <a:rPr sz="3200" b="1" spc="-3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exam: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spc="-25" dirty="0" smtClean="0">
                <a:latin typeface="Times New Roman"/>
                <a:cs typeface="Times New Roman"/>
              </a:rPr>
              <a:t>4</a:t>
            </a:r>
            <a:r>
              <a:rPr lang="en-US" sz="3200" spc="-25" dirty="0" smtClean="0">
                <a:latin typeface="Times New Roman"/>
                <a:cs typeface="Times New Roman"/>
              </a:rPr>
              <a:t>5 %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200" b="1" spc="-10" dirty="0">
                <a:latin typeface="Times New Roman"/>
                <a:cs typeface="Times New Roman"/>
              </a:rPr>
              <a:t>Mid-</a:t>
            </a:r>
            <a:r>
              <a:rPr sz="3200" b="1" dirty="0">
                <a:latin typeface="Times New Roman"/>
                <a:cs typeface="Times New Roman"/>
              </a:rPr>
              <a:t>exam: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lang="en-US" sz="3200" spc="-25" dirty="0" smtClean="0">
                <a:latin typeface="Times New Roman"/>
                <a:cs typeface="Times New Roman"/>
              </a:rPr>
              <a:t>25 %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lang="en-US" sz="3200" b="1" dirty="0" smtClean="0">
                <a:latin typeface="Times New Roman"/>
                <a:cs typeface="Times New Roman"/>
              </a:rPr>
              <a:t>Internal Marks: 30 %</a:t>
            </a:r>
            <a:endParaRPr sz="3200" dirty="0">
              <a:latin typeface="Times New Roman"/>
              <a:cs typeface="Times New Roman"/>
            </a:endParaRPr>
          </a:p>
          <a:p>
            <a:pPr marL="755015" indent="-285115">
              <a:lnSpc>
                <a:spcPct val="100000"/>
              </a:lnSpc>
              <a:spcBef>
                <a:spcPts val="465"/>
              </a:spcBef>
              <a:buFont typeface="Arial MT"/>
              <a:buChar char="–"/>
              <a:tabLst>
                <a:tab pos="755015" algn="l"/>
              </a:tabLst>
            </a:pPr>
            <a:r>
              <a:rPr sz="2800" dirty="0">
                <a:latin typeface="Times New Roman"/>
                <a:cs typeface="Times New Roman"/>
              </a:rPr>
              <a:t>Quizzes</a:t>
            </a:r>
            <a:r>
              <a:rPr sz="2800" dirty="0" smtClean="0">
                <a:latin typeface="Times New Roman"/>
                <a:cs typeface="Times New Roman"/>
              </a:rPr>
              <a:t>:</a:t>
            </a:r>
            <a:r>
              <a:rPr lang="en-US" sz="2800" dirty="0" smtClean="0">
                <a:latin typeface="Times New Roman"/>
                <a:cs typeface="Times New Roman"/>
              </a:rPr>
              <a:t> 10 %</a:t>
            </a:r>
            <a:endParaRPr sz="2800" dirty="0">
              <a:latin typeface="Times New Roman"/>
              <a:cs typeface="Times New Roman"/>
            </a:endParaRPr>
          </a:p>
          <a:p>
            <a:pPr marL="755015" indent="-285115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</a:tabLst>
            </a:pPr>
            <a:r>
              <a:rPr sz="2800" spc="-10" dirty="0">
                <a:latin typeface="Times New Roman"/>
                <a:cs typeface="Times New Roman"/>
              </a:rPr>
              <a:t>Programming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Assignments </a:t>
            </a:r>
            <a:r>
              <a:rPr sz="2800" dirty="0" smtClean="0">
                <a:latin typeface="Times New Roman"/>
                <a:cs typeface="Times New Roman"/>
              </a:rPr>
              <a:t>:</a:t>
            </a:r>
            <a:r>
              <a:rPr lang="en-US" sz="2800" dirty="0" smtClean="0">
                <a:latin typeface="Times New Roman"/>
                <a:cs typeface="Times New Roman"/>
              </a:rPr>
              <a:t> 10 %</a:t>
            </a:r>
            <a:endParaRPr sz="2800" dirty="0">
              <a:latin typeface="Times New Roman"/>
              <a:cs typeface="Times New Roman"/>
            </a:endParaRPr>
          </a:p>
          <a:p>
            <a:pPr marL="755015" indent="-285115">
              <a:lnSpc>
                <a:spcPct val="100000"/>
              </a:lnSpc>
              <a:spcBef>
                <a:spcPts val="440"/>
              </a:spcBef>
              <a:buFont typeface="Arial MT"/>
              <a:buChar char="–"/>
              <a:tabLst>
                <a:tab pos="755015" algn="l"/>
              </a:tabLst>
            </a:pPr>
            <a:r>
              <a:rPr sz="2800" dirty="0">
                <a:latin typeface="Times New Roman"/>
                <a:cs typeface="Times New Roman"/>
              </a:rPr>
              <a:t>Research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 smtClean="0">
                <a:latin typeface="Times New Roman"/>
                <a:cs typeface="Times New Roman"/>
              </a:rPr>
              <a:t>P</a:t>
            </a:r>
            <a:r>
              <a:rPr lang="en-US" sz="2800" dirty="0" smtClean="0">
                <a:latin typeface="Times New Roman"/>
                <a:cs typeface="Times New Roman"/>
              </a:rPr>
              <a:t>resentations : 10 %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50" y="728134"/>
            <a:ext cx="8354695" cy="5731510"/>
            <a:chOff x="577850" y="728134"/>
            <a:chExt cx="8354695" cy="5731510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200" y="728134"/>
              <a:ext cx="5300132" cy="2734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1193800"/>
              <a:ext cx="372533" cy="4910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0866" y="1176866"/>
              <a:ext cx="4783667" cy="516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866" y="1447800"/>
              <a:ext cx="4851400" cy="5164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0866" y="1727200"/>
              <a:ext cx="2633132" cy="51646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015066"/>
              <a:ext cx="372533" cy="4910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866" y="1998133"/>
              <a:ext cx="4360332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0866" y="2277533"/>
              <a:ext cx="4902200" cy="5164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866" y="2548466"/>
              <a:ext cx="1938867" cy="51646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spc="-60" dirty="0"/>
              <a:t> </a:t>
            </a:r>
            <a:r>
              <a:rPr dirty="0"/>
              <a:t>Job</a:t>
            </a:r>
            <a:r>
              <a:rPr spc="-40" dirty="0"/>
              <a:t> </a:t>
            </a:r>
            <a:r>
              <a:rPr dirty="0"/>
              <a:t>Roles:</a:t>
            </a:r>
            <a:r>
              <a:rPr spc="-35" dirty="0"/>
              <a:t> </a:t>
            </a:r>
            <a:r>
              <a:rPr spc="-10" dirty="0"/>
              <a:t>Database</a:t>
            </a:r>
            <a:r>
              <a:rPr spc="-190" dirty="0"/>
              <a:t> </a:t>
            </a:r>
            <a:r>
              <a:rPr spc="-10" dirty="0"/>
              <a:t>Administrator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8450" marR="55244" indent="-285750">
              <a:lnSpc>
                <a:spcPct val="100299"/>
              </a:lnSpc>
              <a:spcBef>
                <a:spcPts val="90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/>
              <a:t>Responsible</a:t>
            </a:r>
            <a:r>
              <a:rPr spc="-40" dirty="0"/>
              <a:t> </a:t>
            </a:r>
            <a:r>
              <a:rPr dirty="0"/>
              <a:t>for</a:t>
            </a:r>
            <a:r>
              <a:rPr spc="-40" dirty="0"/>
              <a:t> </a:t>
            </a:r>
            <a:r>
              <a:rPr dirty="0"/>
              <a:t>administering</a:t>
            </a:r>
            <a:r>
              <a:rPr spc="-40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collected</a:t>
            </a:r>
            <a:r>
              <a:rPr spc="-40" dirty="0"/>
              <a:t> </a:t>
            </a:r>
            <a:r>
              <a:rPr spc="-20" dirty="0"/>
              <a:t>data </a:t>
            </a:r>
            <a:r>
              <a:rPr dirty="0"/>
              <a:t>by</a:t>
            </a:r>
            <a:r>
              <a:rPr spc="-40" dirty="0"/>
              <a:t> </a:t>
            </a:r>
            <a:r>
              <a:rPr dirty="0"/>
              <a:t>installing,</a:t>
            </a:r>
            <a:r>
              <a:rPr spc="-35" dirty="0"/>
              <a:t> </a:t>
            </a:r>
            <a:r>
              <a:rPr dirty="0"/>
              <a:t>configuring,</a:t>
            </a:r>
            <a:r>
              <a:rPr spc="-35" dirty="0"/>
              <a:t> </a:t>
            </a:r>
            <a:r>
              <a:rPr dirty="0"/>
              <a:t>monitoring,</a:t>
            </a:r>
            <a:r>
              <a:rPr spc="-35" dirty="0"/>
              <a:t> </a:t>
            </a:r>
            <a:r>
              <a:rPr spc="-10" dirty="0"/>
              <a:t>operating,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maintaining</a:t>
            </a:r>
            <a:r>
              <a:rPr spc="-25" dirty="0"/>
              <a:t> </a:t>
            </a:r>
            <a:r>
              <a:rPr spc="-10" dirty="0"/>
              <a:t>database</a:t>
            </a:r>
          </a:p>
          <a:p>
            <a:pPr marL="297815" indent="-285115">
              <a:lnSpc>
                <a:spcPts val="2135"/>
              </a:lnSpc>
              <a:buFont typeface="Arial MT"/>
              <a:buChar char="•"/>
              <a:tabLst>
                <a:tab pos="297815" algn="l"/>
              </a:tabLst>
            </a:pPr>
            <a:r>
              <a:rPr dirty="0"/>
              <a:t>Ensure</a:t>
            </a:r>
            <a:r>
              <a:rPr spc="-35" dirty="0"/>
              <a:t> </a:t>
            </a:r>
            <a:r>
              <a:rPr dirty="0"/>
              <a:t>that</a:t>
            </a:r>
            <a:r>
              <a:rPr spc="-35" dirty="0"/>
              <a:t> </a:t>
            </a:r>
            <a:r>
              <a:rPr dirty="0"/>
              <a:t>all</a:t>
            </a:r>
            <a:r>
              <a:rPr spc="-35" dirty="0"/>
              <a:t> </a:t>
            </a:r>
            <a:r>
              <a:rPr dirty="0"/>
              <a:t>databases</a:t>
            </a:r>
            <a:r>
              <a:rPr spc="-40" dirty="0"/>
              <a:t> </a:t>
            </a:r>
            <a:r>
              <a:rPr dirty="0"/>
              <a:t>are</a:t>
            </a:r>
            <a:r>
              <a:rPr spc="-30" dirty="0"/>
              <a:t> </a:t>
            </a:r>
            <a:r>
              <a:rPr dirty="0"/>
              <a:t>available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25" dirty="0"/>
              <a:t>all</a:t>
            </a:r>
          </a:p>
          <a:p>
            <a:pPr marL="298450" marR="5080">
              <a:lnSpc>
                <a:spcPts val="2130"/>
              </a:lnSpc>
              <a:spcBef>
                <a:spcPts val="140"/>
              </a:spcBef>
            </a:pPr>
            <a:r>
              <a:rPr dirty="0"/>
              <a:t>relevant</a:t>
            </a:r>
            <a:r>
              <a:rPr spc="-35" dirty="0"/>
              <a:t> </a:t>
            </a:r>
            <a:r>
              <a:rPr dirty="0"/>
              <a:t>users,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is</a:t>
            </a:r>
            <a:r>
              <a:rPr spc="-35" dirty="0"/>
              <a:t> </a:t>
            </a:r>
            <a:r>
              <a:rPr dirty="0"/>
              <a:t>protected</a:t>
            </a:r>
            <a:r>
              <a:rPr spc="-25" dirty="0"/>
              <a:t> </a:t>
            </a:r>
            <a:r>
              <a:rPr dirty="0"/>
              <a:t>securely</a:t>
            </a:r>
            <a:r>
              <a:rPr spc="-30" dirty="0"/>
              <a:t> </a:t>
            </a:r>
            <a:r>
              <a:rPr dirty="0"/>
              <a:t>from</a:t>
            </a:r>
            <a:r>
              <a:rPr spc="-35" dirty="0"/>
              <a:t> </a:t>
            </a:r>
            <a:r>
              <a:rPr spc="-25" dirty="0"/>
              <a:t>any </a:t>
            </a:r>
            <a:r>
              <a:rPr dirty="0"/>
              <a:t>malicious</a:t>
            </a:r>
            <a:r>
              <a:rPr spc="-55" dirty="0"/>
              <a:t> </a:t>
            </a:r>
            <a:r>
              <a:rPr spc="-10" dirty="0"/>
              <a:t>activity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33866" y="1016000"/>
            <a:ext cx="8992235" cy="5344160"/>
            <a:chOff x="33866" y="1016000"/>
            <a:chExt cx="8992235" cy="534416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1677" y="3417347"/>
              <a:ext cx="140200" cy="14019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739888" y="3473246"/>
              <a:ext cx="570230" cy="577215"/>
            </a:xfrm>
            <a:custGeom>
              <a:avLst/>
              <a:gdLst/>
              <a:ahLst/>
              <a:cxnLst/>
              <a:rect l="l" t="t" r="r" b="b"/>
              <a:pathLst>
                <a:path w="570229" h="577214">
                  <a:moveTo>
                    <a:pt x="570052" y="140195"/>
                  </a:moveTo>
                  <a:lnTo>
                    <a:pt x="562914" y="95885"/>
                  </a:lnTo>
                  <a:lnTo>
                    <a:pt x="543001" y="57404"/>
                  </a:lnTo>
                  <a:lnTo>
                    <a:pt x="512660" y="27051"/>
                  </a:lnTo>
                  <a:lnTo>
                    <a:pt x="474167" y="7150"/>
                  </a:lnTo>
                  <a:lnTo>
                    <a:pt x="429856" y="0"/>
                  </a:lnTo>
                  <a:lnTo>
                    <a:pt x="385546" y="7150"/>
                  </a:lnTo>
                  <a:lnTo>
                    <a:pt x="347065" y="27051"/>
                  </a:lnTo>
                  <a:lnTo>
                    <a:pt x="316712" y="57404"/>
                  </a:lnTo>
                  <a:lnTo>
                    <a:pt x="296811" y="95885"/>
                  </a:lnTo>
                  <a:lnTo>
                    <a:pt x="289661" y="140195"/>
                  </a:lnTo>
                  <a:lnTo>
                    <a:pt x="295325" y="175323"/>
                  </a:lnTo>
                  <a:lnTo>
                    <a:pt x="258521" y="162153"/>
                  </a:lnTo>
                  <a:lnTo>
                    <a:pt x="210299" y="156603"/>
                  </a:lnTo>
                  <a:lnTo>
                    <a:pt x="162077" y="162153"/>
                  </a:lnTo>
                  <a:lnTo>
                    <a:pt x="117817" y="177977"/>
                  </a:lnTo>
                  <a:lnTo>
                    <a:pt x="78765" y="202793"/>
                  </a:lnTo>
                  <a:lnTo>
                    <a:pt x="46202" y="235369"/>
                  </a:lnTo>
                  <a:lnTo>
                    <a:pt x="21374" y="274408"/>
                  </a:lnTo>
                  <a:lnTo>
                    <a:pt x="5562" y="318681"/>
                  </a:lnTo>
                  <a:lnTo>
                    <a:pt x="0" y="366890"/>
                  </a:lnTo>
                  <a:lnTo>
                    <a:pt x="5562" y="415112"/>
                  </a:lnTo>
                  <a:lnTo>
                    <a:pt x="21374" y="459371"/>
                  </a:lnTo>
                  <a:lnTo>
                    <a:pt x="46202" y="498424"/>
                  </a:lnTo>
                  <a:lnTo>
                    <a:pt x="78765" y="530987"/>
                  </a:lnTo>
                  <a:lnTo>
                    <a:pt x="117817" y="555815"/>
                  </a:lnTo>
                  <a:lnTo>
                    <a:pt x="162077" y="571639"/>
                  </a:lnTo>
                  <a:lnTo>
                    <a:pt x="210299" y="577189"/>
                  </a:lnTo>
                  <a:lnTo>
                    <a:pt x="258521" y="571639"/>
                  </a:lnTo>
                  <a:lnTo>
                    <a:pt x="302780" y="555815"/>
                  </a:lnTo>
                  <a:lnTo>
                    <a:pt x="341820" y="530987"/>
                  </a:lnTo>
                  <a:lnTo>
                    <a:pt x="374396" y="498424"/>
                  </a:lnTo>
                  <a:lnTo>
                    <a:pt x="399211" y="459371"/>
                  </a:lnTo>
                  <a:lnTo>
                    <a:pt x="415036" y="415112"/>
                  </a:lnTo>
                  <a:lnTo>
                    <a:pt x="420598" y="366890"/>
                  </a:lnTo>
                  <a:lnTo>
                    <a:pt x="415036" y="318681"/>
                  </a:lnTo>
                  <a:lnTo>
                    <a:pt x="399605" y="275526"/>
                  </a:lnTo>
                  <a:lnTo>
                    <a:pt x="429856" y="280390"/>
                  </a:lnTo>
                  <a:lnTo>
                    <a:pt x="474167" y="273253"/>
                  </a:lnTo>
                  <a:lnTo>
                    <a:pt x="512660" y="253339"/>
                  </a:lnTo>
                  <a:lnTo>
                    <a:pt x="543001" y="222999"/>
                  </a:lnTo>
                  <a:lnTo>
                    <a:pt x="562914" y="184518"/>
                  </a:lnTo>
                  <a:lnTo>
                    <a:pt x="570052" y="14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2346" y="3822149"/>
              <a:ext cx="4521200" cy="2524760"/>
            </a:xfrm>
            <a:custGeom>
              <a:avLst/>
              <a:gdLst/>
              <a:ahLst/>
              <a:cxnLst/>
              <a:rect l="l" t="t" r="r" b="b"/>
              <a:pathLst>
                <a:path w="4521200" h="2524760">
                  <a:moveTo>
                    <a:pt x="411085" y="831266"/>
                  </a:moveTo>
                  <a:lnTo>
                    <a:pt x="405754" y="789478"/>
                  </a:lnTo>
                  <a:lnTo>
                    <a:pt x="404685" y="748140"/>
                  </a:lnTo>
                  <a:lnTo>
                    <a:pt x="407743" y="707387"/>
                  </a:lnTo>
                  <a:lnTo>
                    <a:pt x="414793" y="667353"/>
                  </a:lnTo>
                  <a:lnTo>
                    <a:pt x="425702" y="628173"/>
                  </a:lnTo>
                  <a:lnTo>
                    <a:pt x="440334" y="589980"/>
                  </a:lnTo>
                  <a:lnTo>
                    <a:pt x="458556" y="552909"/>
                  </a:lnTo>
                  <a:lnTo>
                    <a:pt x="480233" y="517095"/>
                  </a:lnTo>
                  <a:lnTo>
                    <a:pt x="505231" y="482672"/>
                  </a:lnTo>
                  <a:lnTo>
                    <a:pt x="533416" y="449774"/>
                  </a:lnTo>
                  <a:lnTo>
                    <a:pt x="564653" y="418535"/>
                  </a:lnTo>
                  <a:lnTo>
                    <a:pt x="598808" y="389090"/>
                  </a:lnTo>
                  <a:lnTo>
                    <a:pt x="635746" y="361573"/>
                  </a:lnTo>
                  <a:lnTo>
                    <a:pt x="675334" y="336119"/>
                  </a:lnTo>
                  <a:lnTo>
                    <a:pt x="717436" y="312861"/>
                  </a:lnTo>
                  <a:lnTo>
                    <a:pt x="761919" y="291935"/>
                  </a:lnTo>
                  <a:lnTo>
                    <a:pt x="808648" y="273475"/>
                  </a:lnTo>
                  <a:lnTo>
                    <a:pt x="857489" y="257614"/>
                  </a:lnTo>
                  <a:lnTo>
                    <a:pt x="908308" y="244487"/>
                  </a:lnTo>
                  <a:lnTo>
                    <a:pt x="960970" y="234229"/>
                  </a:lnTo>
                  <a:lnTo>
                    <a:pt x="1015341" y="226974"/>
                  </a:lnTo>
                  <a:lnTo>
                    <a:pt x="1067575" y="223068"/>
                  </a:lnTo>
                  <a:lnTo>
                    <a:pt x="1119794" y="222122"/>
                  </a:lnTo>
                  <a:lnTo>
                    <a:pt x="1171788" y="224105"/>
                  </a:lnTo>
                  <a:lnTo>
                    <a:pt x="1223347" y="228984"/>
                  </a:lnTo>
                  <a:lnTo>
                    <a:pt x="1274262" y="236729"/>
                  </a:lnTo>
                  <a:lnTo>
                    <a:pt x="1324322" y="247307"/>
                  </a:lnTo>
                  <a:lnTo>
                    <a:pt x="1373319" y="260686"/>
                  </a:lnTo>
                  <a:lnTo>
                    <a:pt x="1421043" y="276834"/>
                  </a:lnTo>
                  <a:lnTo>
                    <a:pt x="1467285" y="295720"/>
                  </a:lnTo>
                  <a:lnTo>
                    <a:pt x="1493097" y="262411"/>
                  </a:lnTo>
                  <a:lnTo>
                    <a:pt x="1522218" y="231541"/>
                  </a:lnTo>
                  <a:lnTo>
                    <a:pt x="1554382" y="203172"/>
                  </a:lnTo>
                  <a:lnTo>
                    <a:pt x="1589323" y="177366"/>
                  </a:lnTo>
                  <a:lnTo>
                    <a:pt x="1626775" y="154185"/>
                  </a:lnTo>
                  <a:lnTo>
                    <a:pt x="1666471" y="133692"/>
                  </a:lnTo>
                  <a:lnTo>
                    <a:pt x="1708146" y="115948"/>
                  </a:lnTo>
                  <a:lnTo>
                    <a:pt x="1751533" y="101015"/>
                  </a:lnTo>
                  <a:lnTo>
                    <a:pt x="1796367" y="88956"/>
                  </a:lnTo>
                  <a:lnTo>
                    <a:pt x="1842380" y="79832"/>
                  </a:lnTo>
                  <a:lnTo>
                    <a:pt x="1889308" y="73706"/>
                  </a:lnTo>
                  <a:lnTo>
                    <a:pt x="1936883" y="70639"/>
                  </a:lnTo>
                  <a:lnTo>
                    <a:pt x="1984841" y="70694"/>
                  </a:lnTo>
                  <a:lnTo>
                    <a:pt x="2032914" y="73932"/>
                  </a:lnTo>
                  <a:lnTo>
                    <a:pt x="2080837" y="80416"/>
                  </a:lnTo>
                  <a:lnTo>
                    <a:pt x="2128344" y="90208"/>
                  </a:lnTo>
                  <a:lnTo>
                    <a:pt x="2175168" y="103370"/>
                  </a:lnTo>
                  <a:lnTo>
                    <a:pt x="2221044" y="119964"/>
                  </a:lnTo>
                  <a:lnTo>
                    <a:pt x="2255945" y="135340"/>
                  </a:lnTo>
                  <a:lnTo>
                    <a:pt x="2320840" y="171593"/>
                  </a:lnTo>
                  <a:lnTo>
                    <a:pt x="2350580" y="192328"/>
                  </a:lnTo>
                  <a:lnTo>
                    <a:pt x="2377077" y="157130"/>
                  </a:lnTo>
                  <a:lnTo>
                    <a:pt x="2408058" y="125168"/>
                  </a:lnTo>
                  <a:lnTo>
                    <a:pt x="2443065" y="96559"/>
                  </a:lnTo>
                  <a:lnTo>
                    <a:pt x="2481637" y="71420"/>
                  </a:lnTo>
                  <a:lnTo>
                    <a:pt x="2523317" y="49868"/>
                  </a:lnTo>
                  <a:lnTo>
                    <a:pt x="2567644" y="32020"/>
                  </a:lnTo>
                  <a:lnTo>
                    <a:pt x="2614161" y="17992"/>
                  </a:lnTo>
                  <a:lnTo>
                    <a:pt x="2662406" y="7901"/>
                  </a:lnTo>
                  <a:lnTo>
                    <a:pt x="2711923" y="1865"/>
                  </a:lnTo>
                  <a:lnTo>
                    <a:pt x="2762250" y="0"/>
                  </a:lnTo>
                  <a:lnTo>
                    <a:pt x="2812930" y="2422"/>
                  </a:lnTo>
                  <a:lnTo>
                    <a:pt x="2863503" y="9250"/>
                  </a:lnTo>
                  <a:lnTo>
                    <a:pt x="2913510" y="20599"/>
                  </a:lnTo>
                  <a:lnTo>
                    <a:pt x="2962492" y="36586"/>
                  </a:lnTo>
                  <a:lnTo>
                    <a:pt x="3007737" y="56299"/>
                  </a:lnTo>
                  <a:lnTo>
                    <a:pt x="3049602" y="79731"/>
                  </a:lnTo>
                  <a:lnTo>
                    <a:pt x="3087696" y="106635"/>
                  </a:lnTo>
                  <a:lnTo>
                    <a:pt x="3121625" y="136763"/>
                  </a:lnTo>
                  <a:lnTo>
                    <a:pt x="3157186" y="108001"/>
                  </a:lnTo>
                  <a:lnTo>
                    <a:pt x="3195646" y="82597"/>
                  </a:lnTo>
                  <a:lnTo>
                    <a:pt x="3236647" y="60571"/>
                  </a:lnTo>
                  <a:lnTo>
                    <a:pt x="3279827" y="41947"/>
                  </a:lnTo>
                  <a:lnTo>
                    <a:pt x="3324828" y="26748"/>
                  </a:lnTo>
                  <a:lnTo>
                    <a:pt x="3371290" y="14995"/>
                  </a:lnTo>
                  <a:lnTo>
                    <a:pt x="3418854" y="6711"/>
                  </a:lnTo>
                  <a:lnTo>
                    <a:pt x="3467158" y="1919"/>
                  </a:lnTo>
                  <a:lnTo>
                    <a:pt x="3515845" y="641"/>
                  </a:lnTo>
                  <a:lnTo>
                    <a:pt x="3564554" y="2899"/>
                  </a:lnTo>
                  <a:lnTo>
                    <a:pt x="3612925" y="8717"/>
                  </a:lnTo>
                  <a:lnTo>
                    <a:pt x="3660600" y="18117"/>
                  </a:lnTo>
                  <a:lnTo>
                    <a:pt x="3707217" y="31121"/>
                  </a:lnTo>
                  <a:lnTo>
                    <a:pt x="3752419" y="47751"/>
                  </a:lnTo>
                  <a:lnTo>
                    <a:pt x="3795844" y="68031"/>
                  </a:lnTo>
                  <a:lnTo>
                    <a:pt x="3837134" y="91983"/>
                  </a:lnTo>
                  <a:lnTo>
                    <a:pt x="3879589" y="122658"/>
                  </a:lnTo>
                  <a:lnTo>
                    <a:pt x="3916872" y="156608"/>
                  </a:lnTo>
                  <a:lnTo>
                    <a:pt x="3948693" y="193454"/>
                  </a:lnTo>
                  <a:lnTo>
                    <a:pt x="3974764" y="232815"/>
                  </a:lnTo>
                  <a:lnTo>
                    <a:pt x="3994796" y="274312"/>
                  </a:lnTo>
                  <a:lnTo>
                    <a:pt x="4008502" y="317565"/>
                  </a:lnTo>
                  <a:lnTo>
                    <a:pt x="4062735" y="331093"/>
                  </a:lnTo>
                  <a:lnTo>
                    <a:pt x="4113918" y="348388"/>
                  </a:lnTo>
                  <a:lnTo>
                    <a:pt x="4161852" y="369186"/>
                  </a:lnTo>
                  <a:lnTo>
                    <a:pt x="4206341" y="393226"/>
                  </a:lnTo>
                  <a:lnTo>
                    <a:pt x="4247188" y="420245"/>
                  </a:lnTo>
                  <a:lnTo>
                    <a:pt x="4284197" y="449981"/>
                  </a:lnTo>
                  <a:lnTo>
                    <a:pt x="4317170" y="482172"/>
                  </a:lnTo>
                  <a:lnTo>
                    <a:pt x="4345912" y="516556"/>
                  </a:lnTo>
                  <a:lnTo>
                    <a:pt x="4370225" y="552870"/>
                  </a:lnTo>
                  <a:lnTo>
                    <a:pt x="4389912" y="590854"/>
                  </a:lnTo>
                  <a:lnTo>
                    <a:pt x="4404778" y="630243"/>
                  </a:lnTo>
                  <a:lnTo>
                    <a:pt x="4414624" y="670777"/>
                  </a:lnTo>
                  <a:lnTo>
                    <a:pt x="4419255" y="712193"/>
                  </a:lnTo>
                  <a:lnTo>
                    <a:pt x="4418473" y="754228"/>
                  </a:lnTo>
                  <a:lnTo>
                    <a:pt x="4412083" y="796622"/>
                  </a:lnTo>
                  <a:lnTo>
                    <a:pt x="4399887" y="839111"/>
                  </a:lnTo>
                  <a:lnTo>
                    <a:pt x="4381693" y="881230"/>
                  </a:lnTo>
                  <a:lnTo>
                    <a:pt x="4374358" y="894922"/>
                  </a:lnTo>
                  <a:lnTo>
                    <a:pt x="4407873" y="931042"/>
                  </a:lnTo>
                  <a:lnTo>
                    <a:pt x="4436973" y="968500"/>
                  </a:lnTo>
                  <a:lnTo>
                    <a:pt x="4461692" y="1007103"/>
                  </a:lnTo>
                  <a:lnTo>
                    <a:pt x="4482064" y="1046656"/>
                  </a:lnTo>
                  <a:lnTo>
                    <a:pt x="4498122" y="1086965"/>
                  </a:lnTo>
                  <a:lnTo>
                    <a:pt x="4509899" y="1127835"/>
                  </a:lnTo>
                  <a:lnTo>
                    <a:pt x="4517429" y="1169072"/>
                  </a:lnTo>
                  <a:lnTo>
                    <a:pt x="4520746" y="1210482"/>
                  </a:lnTo>
                  <a:lnTo>
                    <a:pt x="4519883" y="1251871"/>
                  </a:lnTo>
                  <a:lnTo>
                    <a:pt x="4514873" y="1293043"/>
                  </a:lnTo>
                  <a:lnTo>
                    <a:pt x="4505751" y="1333805"/>
                  </a:lnTo>
                  <a:lnTo>
                    <a:pt x="4492549" y="1373962"/>
                  </a:lnTo>
                  <a:lnTo>
                    <a:pt x="4475302" y="1413320"/>
                  </a:lnTo>
                  <a:lnTo>
                    <a:pt x="4454042" y="1451685"/>
                  </a:lnTo>
                  <a:lnTo>
                    <a:pt x="4428803" y="1488862"/>
                  </a:lnTo>
                  <a:lnTo>
                    <a:pt x="4399619" y="1524657"/>
                  </a:lnTo>
                  <a:lnTo>
                    <a:pt x="4366523" y="1558875"/>
                  </a:lnTo>
                  <a:lnTo>
                    <a:pt x="4329549" y="1591323"/>
                  </a:lnTo>
                  <a:lnTo>
                    <a:pt x="4288731" y="1621805"/>
                  </a:lnTo>
                  <a:lnTo>
                    <a:pt x="4244101" y="1650128"/>
                  </a:lnTo>
                  <a:lnTo>
                    <a:pt x="4201683" y="1673072"/>
                  </a:lnTo>
                  <a:lnTo>
                    <a:pt x="4157317" y="1693520"/>
                  </a:lnTo>
                  <a:lnTo>
                    <a:pt x="4111195" y="1711409"/>
                  </a:lnTo>
                  <a:lnTo>
                    <a:pt x="4063510" y="1726679"/>
                  </a:lnTo>
                  <a:lnTo>
                    <a:pt x="4014453" y="1739267"/>
                  </a:lnTo>
                  <a:lnTo>
                    <a:pt x="3964218" y="1749112"/>
                  </a:lnTo>
                  <a:lnTo>
                    <a:pt x="3912997" y="1756153"/>
                  </a:lnTo>
                  <a:lnTo>
                    <a:pt x="3910084" y="1797965"/>
                  </a:lnTo>
                  <a:lnTo>
                    <a:pt x="3902383" y="1838696"/>
                  </a:lnTo>
                  <a:lnTo>
                    <a:pt x="3890109" y="1878184"/>
                  </a:lnTo>
                  <a:lnTo>
                    <a:pt x="3873477" y="1916269"/>
                  </a:lnTo>
                  <a:lnTo>
                    <a:pt x="3852701" y="1952790"/>
                  </a:lnTo>
                  <a:lnTo>
                    <a:pt x="3827998" y="1987586"/>
                  </a:lnTo>
                  <a:lnTo>
                    <a:pt x="3799582" y="2020496"/>
                  </a:lnTo>
                  <a:lnTo>
                    <a:pt x="3767669" y="2051359"/>
                  </a:lnTo>
                  <a:lnTo>
                    <a:pt x="3732473" y="2080014"/>
                  </a:lnTo>
                  <a:lnTo>
                    <a:pt x="3694210" y="2106301"/>
                  </a:lnTo>
                  <a:lnTo>
                    <a:pt x="3653096" y="2130057"/>
                  </a:lnTo>
                  <a:lnTo>
                    <a:pt x="3609344" y="2151123"/>
                  </a:lnTo>
                  <a:lnTo>
                    <a:pt x="3563171" y="2169338"/>
                  </a:lnTo>
                  <a:lnTo>
                    <a:pt x="3514791" y="2184539"/>
                  </a:lnTo>
                  <a:lnTo>
                    <a:pt x="3464420" y="2196568"/>
                  </a:lnTo>
                  <a:lnTo>
                    <a:pt x="3412273" y="2205262"/>
                  </a:lnTo>
                  <a:lnTo>
                    <a:pt x="3358565" y="2210460"/>
                  </a:lnTo>
                  <a:lnTo>
                    <a:pt x="3303511" y="2212003"/>
                  </a:lnTo>
                  <a:lnTo>
                    <a:pt x="3247985" y="2209721"/>
                  </a:lnTo>
                  <a:lnTo>
                    <a:pt x="3193199" y="2203605"/>
                  </a:lnTo>
                  <a:lnTo>
                    <a:pt x="3139488" y="2193730"/>
                  </a:lnTo>
                  <a:lnTo>
                    <a:pt x="3087187" y="2180170"/>
                  </a:lnTo>
                  <a:lnTo>
                    <a:pt x="3036632" y="2162998"/>
                  </a:lnTo>
                  <a:lnTo>
                    <a:pt x="2988159" y="2142290"/>
                  </a:lnTo>
                  <a:lnTo>
                    <a:pt x="2971043" y="2180312"/>
                  </a:lnTo>
                  <a:lnTo>
                    <a:pt x="2950614" y="2216730"/>
                  </a:lnTo>
                  <a:lnTo>
                    <a:pt x="2927042" y="2251477"/>
                  </a:lnTo>
                  <a:lnTo>
                    <a:pt x="2900496" y="2284481"/>
                  </a:lnTo>
                  <a:lnTo>
                    <a:pt x="2871147" y="2315674"/>
                  </a:lnTo>
                  <a:lnTo>
                    <a:pt x="2839165" y="2344986"/>
                  </a:lnTo>
                  <a:lnTo>
                    <a:pt x="2804721" y="2372347"/>
                  </a:lnTo>
                  <a:lnTo>
                    <a:pt x="2767983" y="2397689"/>
                  </a:lnTo>
                  <a:lnTo>
                    <a:pt x="2729123" y="2420941"/>
                  </a:lnTo>
                  <a:lnTo>
                    <a:pt x="2688310" y="2442035"/>
                  </a:lnTo>
                  <a:lnTo>
                    <a:pt x="2645716" y="2460900"/>
                  </a:lnTo>
                  <a:lnTo>
                    <a:pt x="2601509" y="2477468"/>
                  </a:lnTo>
                  <a:lnTo>
                    <a:pt x="2555860" y="2491669"/>
                  </a:lnTo>
                  <a:lnTo>
                    <a:pt x="2508939" y="2503433"/>
                  </a:lnTo>
                  <a:lnTo>
                    <a:pt x="2460917" y="2512692"/>
                  </a:lnTo>
                  <a:lnTo>
                    <a:pt x="2411963" y="2519374"/>
                  </a:lnTo>
                  <a:lnTo>
                    <a:pt x="2362247" y="2523412"/>
                  </a:lnTo>
                  <a:lnTo>
                    <a:pt x="2311941" y="2524736"/>
                  </a:lnTo>
                  <a:lnTo>
                    <a:pt x="2261213" y="2523275"/>
                  </a:lnTo>
                  <a:lnTo>
                    <a:pt x="2210234" y="2518962"/>
                  </a:lnTo>
                  <a:lnTo>
                    <a:pt x="2159175" y="2511725"/>
                  </a:lnTo>
                  <a:lnTo>
                    <a:pt x="2108205" y="2501497"/>
                  </a:lnTo>
                  <a:lnTo>
                    <a:pt x="2056911" y="2487989"/>
                  </a:lnTo>
                  <a:lnTo>
                    <a:pt x="2007382" y="2471607"/>
                  </a:lnTo>
                  <a:lnTo>
                    <a:pt x="1959807" y="2452458"/>
                  </a:lnTo>
                  <a:lnTo>
                    <a:pt x="1914376" y="2430649"/>
                  </a:lnTo>
                  <a:lnTo>
                    <a:pt x="1871278" y="2406288"/>
                  </a:lnTo>
                  <a:lnTo>
                    <a:pt x="1830703" y="2379481"/>
                  </a:lnTo>
                  <a:lnTo>
                    <a:pt x="1792840" y="2350336"/>
                  </a:lnTo>
                  <a:lnTo>
                    <a:pt x="1757879" y="2318959"/>
                  </a:lnTo>
                  <a:lnTo>
                    <a:pt x="1726010" y="2285459"/>
                  </a:lnTo>
                  <a:lnTo>
                    <a:pt x="1681456" y="2304487"/>
                  </a:lnTo>
                  <a:lnTo>
                    <a:pt x="1636021" y="2321147"/>
                  </a:lnTo>
                  <a:lnTo>
                    <a:pt x="1589836" y="2335465"/>
                  </a:lnTo>
                  <a:lnTo>
                    <a:pt x="1543030" y="2347465"/>
                  </a:lnTo>
                  <a:lnTo>
                    <a:pt x="1495733" y="2357171"/>
                  </a:lnTo>
                  <a:lnTo>
                    <a:pt x="1448074" y="2364609"/>
                  </a:lnTo>
                  <a:lnTo>
                    <a:pt x="1400184" y="2369802"/>
                  </a:lnTo>
                  <a:lnTo>
                    <a:pt x="1352191" y="2372777"/>
                  </a:lnTo>
                  <a:lnTo>
                    <a:pt x="1304225" y="2373556"/>
                  </a:lnTo>
                  <a:lnTo>
                    <a:pt x="1256417" y="2372166"/>
                  </a:lnTo>
                  <a:lnTo>
                    <a:pt x="1208896" y="2368630"/>
                  </a:lnTo>
                  <a:lnTo>
                    <a:pt x="1161792" y="2362973"/>
                  </a:lnTo>
                  <a:lnTo>
                    <a:pt x="1115234" y="2355220"/>
                  </a:lnTo>
                  <a:lnTo>
                    <a:pt x="1069352" y="2345396"/>
                  </a:lnTo>
                  <a:lnTo>
                    <a:pt x="1024276" y="2333525"/>
                  </a:lnTo>
                  <a:lnTo>
                    <a:pt x="980136" y="2319632"/>
                  </a:lnTo>
                  <a:lnTo>
                    <a:pt x="937060" y="2303742"/>
                  </a:lnTo>
                  <a:lnTo>
                    <a:pt x="895180" y="2285879"/>
                  </a:lnTo>
                  <a:lnTo>
                    <a:pt x="854624" y="2266067"/>
                  </a:lnTo>
                  <a:lnTo>
                    <a:pt x="815523" y="2244333"/>
                  </a:lnTo>
                  <a:lnTo>
                    <a:pt x="778006" y="2220699"/>
                  </a:lnTo>
                  <a:lnTo>
                    <a:pt x="742202" y="2195192"/>
                  </a:lnTo>
                  <a:lnTo>
                    <a:pt x="708242" y="2167835"/>
                  </a:lnTo>
                  <a:lnTo>
                    <a:pt x="676256" y="2138653"/>
                  </a:lnTo>
                  <a:lnTo>
                    <a:pt x="646372" y="2107671"/>
                  </a:lnTo>
                  <a:lnTo>
                    <a:pt x="618720" y="2074914"/>
                  </a:lnTo>
                  <a:lnTo>
                    <a:pt x="610191" y="2063823"/>
                  </a:lnTo>
                  <a:lnTo>
                    <a:pt x="557051" y="2066212"/>
                  </a:lnTo>
                  <a:lnTo>
                    <a:pt x="505010" y="2063995"/>
                  </a:lnTo>
                  <a:lnTo>
                    <a:pt x="454449" y="2057397"/>
                  </a:lnTo>
                  <a:lnTo>
                    <a:pt x="405748" y="2046647"/>
                  </a:lnTo>
                  <a:lnTo>
                    <a:pt x="359284" y="2031972"/>
                  </a:lnTo>
                  <a:lnTo>
                    <a:pt x="315439" y="2013598"/>
                  </a:lnTo>
                  <a:lnTo>
                    <a:pt x="274592" y="1991755"/>
                  </a:lnTo>
                  <a:lnTo>
                    <a:pt x="237121" y="1966668"/>
                  </a:lnTo>
                  <a:lnTo>
                    <a:pt x="203407" y="1938566"/>
                  </a:lnTo>
                  <a:lnTo>
                    <a:pt x="173829" y="1907675"/>
                  </a:lnTo>
                  <a:lnTo>
                    <a:pt x="148766" y="1874224"/>
                  </a:lnTo>
                  <a:lnTo>
                    <a:pt x="128598" y="1838439"/>
                  </a:lnTo>
                  <a:lnTo>
                    <a:pt x="113704" y="1800548"/>
                  </a:lnTo>
                  <a:lnTo>
                    <a:pt x="104464" y="1760778"/>
                  </a:lnTo>
                  <a:lnTo>
                    <a:pt x="101371" y="1717534"/>
                  </a:lnTo>
                  <a:lnTo>
                    <a:pt x="105359" y="1674751"/>
                  </a:lnTo>
                  <a:lnTo>
                    <a:pt x="116224" y="1632899"/>
                  </a:lnTo>
                  <a:lnTo>
                    <a:pt x="133761" y="1592451"/>
                  </a:lnTo>
                  <a:lnTo>
                    <a:pt x="157766" y="1553878"/>
                  </a:lnTo>
                  <a:lnTo>
                    <a:pt x="188035" y="1517651"/>
                  </a:lnTo>
                  <a:lnTo>
                    <a:pt x="224362" y="1484243"/>
                  </a:lnTo>
                  <a:lnTo>
                    <a:pt x="176993" y="1459894"/>
                  </a:lnTo>
                  <a:lnTo>
                    <a:pt x="134878" y="1431879"/>
                  </a:lnTo>
                  <a:lnTo>
                    <a:pt x="98171" y="1400643"/>
                  </a:lnTo>
                  <a:lnTo>
                    <a:pt x="67023" y="1366631"/>
                  </a:lnTo>
                  <a:lnTo>
                    <a:pt x="41586" y="1330288"/>
                  </a:lnTo>
                  <a:lnTo>
                    <a:pt x="22013" y="1292060"/>
                  </a:lnTo>
                  <a:lnTo>
                    <a:pt x="8457" y="1252391"/>
                  </a:lnTo>
                  <a:lnTo>
                    <a:pt x="1068" y="1211728"/>
                  </a:lnTo>
                  <a:lnTo>
                    <a:pt x="0" y="1170516"/>
                  </a:lnTo>
                  <a:lnTo>
                    <a:pt x="5404" y="1129199"/>
                  </a:lnTo>
                  <a:lnTo>
                    <a:pt x="17432" y="1088223"/>
                  </a:lnTo>
                  <a:lnTo>
                    <a:pt x="36238" y="1048034"/>
                  </a:lnTo>
                  <a:lnTo>
                    <a:pt x="61972" y="1009077"/>
                  </a:lnTo>
                  <a:lnTo>
                    <a:pt x="91901" y="974826"/>
                  </a:lnTo>
                  <a:lnTo>
                    <a:pt x="126535" y="943836"/>
                  </a:lnTo>
                  <a:lnTo>
                    <a:pt x="165412" y="916336"/>
                  </a:lnTo>
                  <a:lnTo>
                    <a:pt x="208072" y="892551"/>
                  </a:lnTo>
                  <a:lnTo>
                    <a:pt x="254051" y="872711"/>
                  </a:lnTo>
                  <a:lnTo>
                    <a:pt x="302886" y="857041"/>
                  </a:lnTo>
                  <a:lnTo>
                    <a:pt x="354118" y="845770"/>
                  </a:lnTo>
                  <a:lnTo>
                    <a:pt x="407281" y="839126"/>
                  </a:lnTo>
                  <a:lnTo>
                    <a:pt x="411085" y="831266"/>
                  </a:lnTo>
                  <a:close/>
                </a:path>
              </a:pathLst>
            </a:custGeom>
            <a:ln w="254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8977" y="3404647"/>
              <a:ext cx="165600" cy="1656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21553" y="3473245"/>
              <a:ext cx="4143375" cy="2624455"/>
            </a:xfrm>
            <a:custGeom>
              <a:avLst/>
              <a:gdLst/>
              <a:ahLst/>
              <a:cxnLst/>
              <a:rect l="l" t="t" r="r" b="b"/>
              <a:pathLst>
                <a:path w="4143375" h="2624454">
                  <a:moveTo>
                    <a:pt x="3588396" y="140195"/>
                  </a:moveTo>
                  <a:lnTo>
                    <a:pt x="3581249" y="184507"/>
                  </a:lnTo>
                  <a:lnTo>
                    <a:pt x="3561346" y="222992"/>
                  </a:lnTo>
                  <a:lnTo>
                    <a:pt x="3530998" y="253340"/>
                  </a:lnTo>
                  <a:lnTo>
                    <a:pt x="3492513" y="273243"/>
                  </a:lnTo>
                  <a:lnTo>
                    <a:pt x="3448201" y="280390"/>
                  </a:lnTo>
                  <a:lnTo>
                    <a:pt x="3403888" y="273243"/>
                  </a:lnTo>
                  <a:lnTo>
                    <a:pt x="3365403" y="253340"/>
                  </a:lnTo>
                  <a:lnTo>
                    <a:pt x="3335055" y="222992"/>
                  </a:lnTo>
                  <a:lnTo>
                    <a:pt x="3315153" y="184507"/>
                  </a:lnTo>
                  <a:lnTo>
                    <a:pt x="3308006" y="140195"/>
                  </a:lnTo>
                  <a:lnTo>
                    <a:pt x="3315153" y="95882"/>
                  </a:lnTo>
                  <a:lnTo>
                    <a:pt x="3335055" y="57397"/>
                  </a:lnTo>
                  <a:lnTo>
                    <a:pt x="3365403" y="27049"/>
                  </a:lnTo>
                  <a:lnTo>
                    <a:pt x="3403888" y="7147"/>
                  </a:lnTo>
                  <a:lnTo>
                    <a:pt x="3448201" y="0"/>
                  </a:lnTo>
                  <a:lnTo>
                    <a:pt x="3492513" y="7147"/>
                  </a:lnTo>
                  <a:lnTo>
                    <a:pt x="3530998" y="27049"/>
                  </a:lnTo>
                  <a:lnTo>
                    <a:pt x="3561346" y="57397"/>
                  </a:lnTo>
                  <a:lnTo>
                    <a:pt x="3581249" y="95882"/>
                  </a:lnTo>
                  <a:lnTo>
                    <a:pt x="3588396" y="140195"/>
                  </a:lnTo>
                  <a:close/>
                </a:path>
                <a:path w="4143375" h="2624454">
                  <a:moveTo>
                    <a:pt x="3438932" y="366889"/>
                  </a:moveTo>
                  <a:lnTo>
                    <a:pt x="3433378" y="415108"/>
                  </a:lnTo>
                  <a:lnTo>
                    <a:pt x="3417557" y="459371"/>
                  </a:lnTo>
                  <a:lnTo>
                    <a:pt x="3392732" y="498418"/>
                  </a:lnTo>
                  <a:lnTo>
                    <a:pt x="3360166" y="530985"/>
                  </a:lnTo>
                  <a:lnTo>
                    <a:pt x="3321120" y="555809"/>
                  </a:lnTo>
                  <a:lnTo>
                    <a:pt x="3276856" y="571630"/>
                  </a:lnTo>
                  <a:lnTo>
                    <a:pt x="3228638" y="577184"/>
                  </a:lnTo>
                  <a:lnTo>
                    <a:pt x="3180419" y="571630"/>
                  </a:lnTo>
                  <a:lnTo>
                    <a:pt x="3136155" y="555809"/>
                  </a:lnTo>
                  <a:lnTo>
                    <a:pt x="3097109" y="530985"/>
                  </a:lnTo>
                  <a:lnTo>
                    <a:pt x="3064542" y="498418"/>
                  </a:lnTo>
                  <a:lnTo>
                    <a:pt x="3039717" y="459371"/>
                  </a:lnTo>
                  <a:lnTo>
                    <a:pt x="3023897" y="415108"/>
                  </a:lnTo>
                  <a:lnTo>
                    <a:pt x="3018343" y="366889"/>
                  </a:lnTo>
                  <a:lnTo>
                    <a:pt x="3023897" y="318670"/>
                  </a:lnTo>
                  <a:lnTo>
                    <a:pt x="3039717" y="274406"/>
                  </a:lnTo>
                  <a:lnTo>
                    <a:pt x="3064542" y="235360"/>
                  </a:lnTo>
                  <a:lnTo>
                    <a:pt x="3097109" y="202793"/>
                  </a:lnTo>
                  <a:lnTo>
                    <a:pt x="3136155" y="177968"/>
                  </a:lnTo>
                  <a:lnTo>
                    <a:pt x="3180419" y="162148"/>
                  </a:lnTo>
                  <a:lnTo>
                    <a:pt x="3228638" y="156594"/>
                  </a:lnTo>
                  <a:lnTo>
                    <a:pt x="3276856" y="162148"/>
                  </a:lnTo>
                  <a:lnTo>
                    <a:pt x="3321120" y="177968"/>
                  </a:lnTo>
                  <a:lnTo>
                    <a:pt x="3360166" y="202793"/>
                  </a:lnTo>
                  <a:lnTo>
                    <a:pt x="3392732" y="235360"/>
                  </a:lnTo>
                  <a:lnTo>
                    <a:pt x="3417557" y="274406"/>
                  </a:lnTo>
                  <a:lnTo>
                    <a:pt x="3433378" y="318670"/>
                  </a:lnTo>
                  <a:lnTo>
                    <a:pt x="3438932" y="366889"/>
                  </a:lnTo>
                  <a:close/>
                </a:path>
                <a:path w="4143375" h="2624454">
                  <a:moveTo>
                    <a:pt x="264763" y="1869876"/>
                  </a:moveTo>
                  <a:lnTo>
                    <a:pt x="209424" y="1870585"/>
                  </a:lnTo>
                  <a:lnTo>
                    <a:pt x="154683" y="1866180"/>
                  </a:lnTo>
                  <a:lnTo>
                    <a:pt x="101134" y="1856764"/>
                  </a:lnTo>
                  <a:lnTo>
                    <a:pt x="49375" y="1842442"/>
                  </a:lnTo>
                  <a:lnTo>
                    <a:pt x="0" y="1823319"/>
                  </a:lnTo>
                </a:path>
                <a:path w="4143375" h="2624454">
                  <a:moveTo>
                    <a:pt x="498368" y="2379371"/>
                  </a:moveTo>
                  <a:lnTo>
                    <a:pt x="470180" y="2387103"/>
                  </a:lnTo>
                  <a:lnTo>
                    <a:pt x="441415" y="2393406"/>
                  </a:lnTo>
                  <a:lnTo>
                    <a:pt x="412166" y="2398262"/>
                  </a:lnTo>
                  <a:lnTo>
                    <a:pt x="382528" y="2401654"/>
                  </a:lnTo>
                </a:path>
                <a:path w="4143375" h="2624454">
                  <a:moveTo>
                    <a:pt x="1496545" y="2624188"/>
                  </a:moveTo>
                  <a:lnTo>
                    <a:pt x="1476443" y="2599872"/>
                  </a:lnTo>
                  <a:lnTo>
                    <a:pt x="1458085" y="2574789"/>
                  </a:lnTo>
                  <a:lnTo>
                    <a:pt x="1441507" y="2548996"/>
                  </a:lnTo>
                  <a:lnTo>
                    <a:pt x="1426747" y="2522545"/>
                  </a:lnTo>
                </a:path>
                <a:path w="4143375" h="2624454">
                  <a:moveTo>
                    <a:pt x="2787276" y="2370726"/>
                  </a:moveTo>
                  <a:lnTo>
                    <a:pt x="2783215" y="2399001"/>
                  </a:lnTo>
                  <a:lnTo>
                    <a:pt x="2777207" y="2427053"/>
                  </a:lnTo>
                  <a:lnTo>
                    <a:pt x="2769266" y="2454824"/>
                  </a:lnTo>
                  <a:lnTo>
                    <a:pt x="2759406" y="2482256"/>
                  </a:lnTo>
                </a:path>
                <a:path w="4143375" h="2624454">
                  <a:moveTo>
                    <a:pt x="3341447" y="1681604"/>
                  </a:moveTo>
                  <a:lnTo>
                    <a:pt x="3392179" y="1702717"/>
                  </a:lnTo>
                  <a:lnTo>
                    <a:pt x="3439493" y="1727112"/>
                  </a:lnTo>
                  <a:lnTo>
                    <a:pt x="3483193" y="1754549"/>
                  </a:lnTo>
                  <a:lnTo>
                    <a:pt x="3523081" y="1784786"/>
                  </a:lnTo>
                  <a:lnTo>
                    <a:pt x="3558959" y="1817580"/>
                  </a:lnTo>
                  <a:lnTo>
                    <a:pt x="3590632" y="1852689"/>
                  </a:lnTo>
                  <a:lnTo>
                    <a:pt x="3617900" y="1889872"/>
                  </a:lnTo>
                  <a:lnTo>
                    <a:pt x="3640568" y="1928888"/>
                  </a:lnTo>
                  <a:lnTo>
                    <a:pt x="3658438" y="1969493"/>
                  </a:lnTo>
                  <a:lnTo>
                    <a:pt x="3671313" y="2011447"/>
                  </a:lnTo>
                  <a:lnTo>
                    <a:pt x="3678996" y="2054507"/>
                  </a:lnTo>
                  <a:lnTo>
                    <a:pt x="3681289" y="2098432"/>
                  </a:lnTo>
                </a:path>
                <a:path w="4143375" h="2624454">
                  <a:moveTo>
                    <a:pt x="4143019" y="1237651"/>
                  </a:moveTo>
                  <a:lnTo>
                    <a:pt x="4114286" y="1281539"/>
                  </a:lnTo>
                  <a:lnTo>
                    <a:pt x="4079235" y="1322481"/>
                  </a:lnTo>
                  <a:lnTo>
                    <a:pt x="4038244" y="1360083"/>
                  </a:lnTo>
                  <a:lnTo>
                    <a:pt x="3991696" y="1393951"/>
                  </a:lnTo>
                </a:path>
                <a:path w="4143375" h="2624454">
                  <a:moveTo>
                    <a:pt x="3779913" y="657707"/>
                  </a:moveTo>
                  <a:lnTo>
                    <a:pt x="3783666" y="676035"/>
                  </a:lnTo>
                  <a:lnTo>
                    <a:pt x="3786251" y="694469"/>
                  </a:lnTo>
                  <a:lnTo>
                    <a:pt x="3787664" y="712976"/>
                  </a:lnTo>
                  <a:lnTo>
                    <a:pt x="3787903" y="731523"/>
                  </a:lnTo>
                </a:path>
                <a:path w="4143375" h="2624454">
                  <a:moveTo>
                    <a:pt x="2813511" y="571603"/>
                  </a:moveTo>
                  <a:lnTo>
                    <a:pt x="2829484" y="546517"/>
                  </a:lnTo>
                  <a:lnTo>
                    <a:pt x="2847779" y="522404"/>
                  </a:lnTo>
                  <a:lnTo>
                    <a:pt x="2868321" y="499355"/>
                  </a:lnTo>
                  <a:lnTo>
                    <a:pt x="2891032" y="477465"/>
                  </a:lnTo>
                </a:path>
                <a:path w="4143375" h="2624454">
                  <a:moveTo>
                    <a:pt x="2088448" y="616466"/>
                  </a:moveTo>
                  <a:lnTo>
                    <a:pt x="2095333" y="595532"/>
                  </a:lnTo>
                  <a:lnTo>
                    <a:pt x="2103903" y="574983"/>
                  </a:lnTo>
                  <a:lnTo>
                    <a:pt x="2114133" y="554879"/>
                  </a:lnTo>
                  <a:lnTo>
                    <a:pt x="2125994" y="535278"/>
                  </a:lnTo>
                </a:path>
                <a:path w="4143375" h="2624454">
                  <a:moveTo>
                    <a:pt x="1237542" y="644038"/>
                  </a:moveTo>
                  <a:lnTo>
                    <a:pt x="1273819" y="661349"/>
                  </a:lnTo>
                  <a:lnTo>
                    <a:pt x="1308618" y="680283"/>
                  </a:lnTo>
                  <a:lnTo>
                    <a:pt x="1341844" y="700786"/>
                  </a:lnTo>
                  <a:lnTo>
                    <a:pt x="1373405" y="722804"/>
                  </a:lnTo>
                </a:path>
                <a:path w="4143375" h="2624454">
                  <a:moveTo>
                    <a:pt x="205604" y="1263061"/>
                  </a:moveTo>
                  <a:lnTo>
                    <a:pt x="198064" y="1242623"/>
                  </a:lnTo>
                  <a:lnTo>
                    <a:pt x="191594" y="1221982"/>
                  </a:lnTo>
                  <a:lnTo>
                    <a:pt x="186202" y="1201164"/>
                  </a:lnTo>
                  <a:lnTo>
                    <a:pt x="181894" y="1180191"/>
                  </a:lnTo>
                </a:path>
              </a:pathLst>
            </a:custGeom>
            <a:ln w="254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07000" y="4174067"/>
              <a:ext cx="651933" cy="6350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84999" y="3945466"/>
              <a:ext cx="1244600" cy="7027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75599" y="4631266"/>
              <a:ext cx="711200" cy="70273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13613" y="4653820"/>
              <a:ext cx="3432175" cy="1504950"/>
            </a:xfrm>
            <a:custGeom>
              <a:avLst/>
              <a:gdLst/>
              <a:ahLst/>
              <a:cxnLst/>
              <a:rect l="l" t="t" r="r" b="b"/>
              <a:pathLst>
                <a:path w="3432175" h="1504950">
                  <a:moveTo>
                    <a:pt x="0" y="250771"/>
                  </a:moveTo>
                  <a:lnTo>
                    <a:pt x="4040" y="205694"/>
                  </a:lnTo>
                  <a:lnTo>
                    <a:pt x="15688" y="163269"/>
                  </a:lnTo>
                  <a:lnTo>
                    <a:pt x="34237" y="124202"/>
                  </a:lnTo>
                  <a:lnTo>
                    <a:pt x="58978" y="89202"/>
                  </a:lnTo>
                  <a:lnTo>
                    <a:pt x="89202" y="58978"/>
                  </a:lnTo>
                  <a:lnTo>
                    <a:pt x="124202" y="34237"/>
                  </a:lnTo>
                  <a:lnTo>
                    <a:pt x="163268" y="15688"/>
                  </a:lnTo>
                  <a:lnTo>
                    <a:pt x="205694" y="4040"/>
                  </a:lnTo>
                  <a:lnTo>
                    <a:pt x="250771" y="0"/>
                  </a:lnTo>
                  <a:lnTo>
                    <a:pt x="3181272" y="0"/>
                  </a:lnTo>
                  <a:lnTo>
                    <a:pt x="3226348" y="4040"/>
                  </a:lnTo>
                  <a:lnTo>
                    <a:pt x="3268774" y="15688"/>
                  </a:lnTo>
                  <a:lnTo>
                    <a:pt x="3307840" y="34237"/>
                  </a:lnTo>
                  <a:lnTo>
                    <a:pt x="3342840" y="58978"/>
                  </a:lnTo>
                  <a:lnTo>
                    <a:pt x="3373064" y="89202"/>
                  </a:lnTo>
                  <a:lnTo>
                    <a:pt x="3397805" y="124202"/>
                  </a:lnTo>
                  <a:lnTo>
                    <a:pt x="3416354" y="163269"/>
                  </a:lnTo>
                  <a:lnTo>
                    <a:pt x="3428002" y="205694"/>
                  </a:lnTo>
                  <a:lnTo>
                    <a:pt x="3432043" y="250771"/>
                  </a:lnTo>
                  <a:lnTo>
                    <a:pt x="3432043" y="1253819"/>
                  </a:lnTo>
                  <a:lnTo>
                    <a:pt x="3428002" y="1298895"/>
                  </a:lnTo>
                  <a:lnTo>
                    <a:pt x="3416354" y="1341321"/>
                  </a:lnTo>
                  <a:lnTo>
                    <a:pt x="3397805" y="1380387"/>
                  </a:lnTo>
                  <a:lnTo>
                    <a:pt x="3373064" y="1415387"/>
                  </a:lnTo>
                  <a:lnTo>
                    <a:pt x="3342840" y="1445611"/>
                  </a:lnTo>
                  <a:lnTo>
                    <a:pt x="3307840" y="1470352"/>
                  </a:lnTo>
                  <a:lnTo>
                    <a:pt x="3268774" y="1488901"/>
                  </a:lnTo>
                  <a:lnTo>
                    <a:pt x="3226348" y="1500549"/>
                  </a:lnTo>
                  <a:lnTo>
                    <a:pt x="3181272" y="1504590"/>
                  </a:lnTo>
                  <a:lnTo>
                    <a:pt x="250771" y="1504590"/>
                  </a:lnTo>
                  <a:lnTo>
                    <a:pt x="205694" y="1500549"/>
                  </a:lnTo>
                  <a:lnTo>
                    <a:pt x="163268" y="1488901"/>
                  </a:lnTo>
                  <a:lnTo>
                    <a:pt x="124202" y="1470352"/>
                  </a:lnTo>
                  <a:lnTo>
                    <a:pt x="89202" y="1445611"/>
                  </a:lnTo>
                  <a:lnTo>
                    <a:pt x="58978" y="1415387"/>
                  </a:lnTo>
                  <a:lnTo>
                    <a:pt x="34237" y="1380387"/>
                  </a:lnTo>
                  <a:lnTo>
                    <a:pt x="15688" y="1341321"/>
                  </a:lnTo>
                  <a:lnTo>
                    <a:pt x="4040" y="1298895"/>
                  </a:lnTo>
                  <a:lnTo>
                    <a:pt x="0" y="1253819"/>
                  </a:lnTo>
                  <a:lnTo>
                    <a:pt x="0" y="250771"/>
                  </a:lnTo>
                  <a:close/>
                </a:path>
              </a:pathLst>
            </a:custGeom>
            <a:ln w="25400">
              <a:solidFill>
                <a:srgbClr val="E46C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2133" y="5359400"/>
              <a:ext cx="2133600" cy="7366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66" y="1016000"/>
              <a:ext cx="2971800" cy="59266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30487" y="1138766"/>
            <a:ext cx="1163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2333" y="1431039"/>
            <a:ext cx="2955290" cy="2891790"/>
            <a:chOff x="42333" y="1431039"/>
            <a:chExt cx="2955290" cy="2891790"/>
          </a:xfrm>
        </p:grpSpPr>
        <p:sp>
          <p:nvSpPr>
            <p:cNvPr id="30" name="object 30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4510" y="259036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4510" y="259036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4342" y="3392525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33" y="3572932"/>
              <a:ext cx="2895600" cy="5588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933" y="3572933"/>
              <a:ext cx="465666" cy="5503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333" y="1591732"/>
              <a:ext cx="2954867" cy="58420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17254" y="1697566"/>
            <a:ext cx="1195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0933" y="820948"/>
            <a:ext cx="491490" cy="762635"/>
            <a:chOff x="270933" y="820948"/>
            <a:chExt cx="491490" cy="762635"/>
          </a:xfrm>
        </p:grpSpPr>
        <p:sp>
          <p:nvSpPr>
            <p:cNvPr id="45" name="object 45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0933" y="1007533"/>
              <a:ext cx="491066" cy="5757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55361" y="1113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9400" y="1591733"/>
            <a:ext cx="474133" cy="575733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54971" y="16890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3866" y="2184400"/>
            <a:ext cx="2946400" cy="58420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962506" y="2290232"/>
            <a:ext cx="1082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2466" y="2175932"/>
            <a:ext cx="474133" cy="584200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435639" y="2290232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3866" y="2624666"/>
            <a:ext cx="3700145" cy="1160145"/>
            <a:chOff x="33866" y="2624666"/>
            <a:chExt cx="3700145" cy="116014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3866" y="2624666"/>
              <a:ext cx="3699932" cy="115993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5266" y="2658532"/>
              <a:ext cx="1693332" cy="6858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8866" y="3022600"/>
              <a:ext cx="2286000" cy="68580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437980" y="2738966"/>
            <a:ext cx="2311400" cy="11836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18465" marR="5080" indent="414020">
              <a:lnSpc>
                <a:spcPts val="2870"/>
              </a:lnSpc>
              <a:spcBef>
                <a:spcPts val="204"/>
              </a:spcBef>
            </a:pP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Database Administrator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  <a:tabLst>
                <a:tab pos="462280" algn="l"/>
              </a:tabLst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	ML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43933" y="2743199"/>
            <a:ext cx="728345" cy="906144"/>
            <a:chOff x="143933" y="2743199"/>
            <a:chExt cx="728345" cy="906144"/>
          </a:xfrm>
        </p:grpSpPr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3933" y="2743199"/>
              <a:ext cx="728133" cy="90593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3200" y="2819400"/>
              <a:ext cx="609600" cy="74506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399029" y="2908299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90600" y="4038600"/>
            <a:ext cx="7476490" cy="2133600"/>
            <a:chOff x="990600" y="4038600"/>
            <a:chExt cx="7476490" cy="2133600"/>
          </a:xfrm>
        </p:grpSpPr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0600" y="4715932"/>
              <a:ext cx="2616200" cy="58419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5800" y="5147732"/>
              <a:ext cx="956733" cy="9652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46464" y="4699433"/>
              <a:ext cx="1421533" cy="71076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93933" y="5562600"/>
              <a:ext cx="609600" cy="6096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417733" y="5207000"/>
              <a:ext cx="1303867" cy="3556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54988" y="5413651"/>
              <a:ext cx="1136723" cy="33128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50906" y="4783794"/>
              <a:ext cx="702605" cy="70260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255933" y="5257799"/>
              <a:ext cx="1210733" cy="7789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9800" y="4038600"/>
              <a:ext cx="956733" cy="643466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850" y="728134"/>
            <a:ext cx="8329295" cy="5731510"/>
            <a:chOff x="577850" y="728134"/>
            <a:chExt cx="8329295" cy="5731510"/>
          </a:xfrm>
        </p:grpSpPr>
        <p:sp>
          <p:nvSpPr>
            <p:cNvPr id="3" name="object 3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2200" y="728134"/>
              <a:ext cx="5274732" cy="27347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922867"/>
              <a:ext cx="372533" cy="482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0866" y="897466"/>
              <a:ext cx="4504267" cy="5164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0866" y="1168400"/>
              <a:ext cx="2429932" cy="5164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1473200"/>
              <a:ext cx="372533" cy="482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0866" y="1447800"/>
              <a:ext cx="4682067" cy="5164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0866" y="1718733"/>
              <a:ext cx="4267200" cy="5164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1467" y="2023532"/>
              <a:ext cx="372533" cy="482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0866" y="1998133"/>
              <a:ext cx="4749800" cy="5164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866" y="2269066"/>
              <a:ext cx="4470400" cy="51646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0866" y="2540000"/>
              <a:ext cx="4546600" cy="5164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70866" y="2819400"/>
              <a:ext cx="1532467" cy="51646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Industry</a:t>
            </a:r>
            <a:r>
              <a:rPr spc="-60" dirty="0"/>
              <a:t> </a:t>
            </a:r>
            <a:r>
              <a:rPr dirty="0"/>
              <a:t>Job</a:t>
            </a:r>
            <a:r>
              <a:rPr spc="-65" dirty="0"/>
              <a:t> </a:t>
            </a:r>
            <a:r>
              <a:rPr dirty="0"/>
              <a:t>Roles:</a:t>
            </a:r>
            <a:r>
              <a:rPr spc="-65" dirty="0"/>
              <a:t> </a:t>
            </a:r>
            <a:r>
              <a:rPr dirty="0"/>
              <a:t>Machine</a:t>
            </a:r>
            <a:r>
              <a:rPr spc="-60" dirty="0"/>
              <a:t> </a:t>
            </a:r>
            <a:r>
              <a:rPr dirty="0"/>
              <a:t>Learning</a:t>
            </a:r>
            <a:r>
              <a:rPr spc="-55" dirty="0"/>
              <a:t> </a:t>
            </a:r>
            <a:r>
              <a:rPr spc="-10" dirty="0"/>
              <a:t>Engineer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15253" y="960966"/>
            <a:ext cx="4693285" cy="221361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298450" marR="252729" indent="-285750">
              <a:lnSpc>
                <a:spcPts val="2070"/>
              </a:lnSpc>
              <a:spcBef>
                <a:spcPts val="244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works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part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large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science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endParaRPr sz="1800">
              <a:latin typeface="Times New Roman"/>
              <a:cs typeface="Times New Roman"/>
            </a:endParaRPr>
          </a:p>
          <a:p>
            <a:pPr marL="298450" marR="68580" indent="-285750">
              <a:lnSpc>
                <a:spcPts val="2200"/>
              </a:lnSpc>
              <a:spcBef>
                <a:spcPts val="2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Responsible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create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algorithms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capable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predictions</a:t>
            </a:r>
            <a:endParaRPr sz="180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97200"/>
              </a:lnSpc>
              <a:spcBef>
                <a:spcPts val="20"/>
              </a:spcBef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1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expected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perform</a:t>
            </a:r>
            <a:r>
              <a:rPr sz="1800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A/B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testing,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build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pipelines,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implement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algorithms</a:t>
            </a:r>
            <a:r>
              <a:rPr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classification,</a:t>
            </a:r>
            <a:r>
              <a:rPr sz="1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clustering,</a:t>
            </a:r>
            <a:r>
              <a:rPr sz="1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regression,</a:t>
            </a:r>
            <a:r>
              <a:rPr sz="1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anomaly</a:t>
            </a:r>
            <a:endParaRPr sz="1800">
              <a:latin typeface="Times New Roman"/>
              <a:cs typeface="Times New Roman"/>
            </a:endParaRPr>
          </a:p>
          <a:p>
            <a:pPr marL="298450">
              <a:lnSpc>
                <a:spcPct val="100000"/>
              </a:lnSpc>
              <a:spcBef>
                <a:spcPts val="40"/>
              </a:spcBef>
            </a:pP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detection</a:t>
            </a:r>
            <a:r>
              <a:rPr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imes New Roman"/>
                <a:cs typeface="Times New Roman"/>
              </a:rPr>
              <a:t>etc.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866" y="1016000"/>
            <a:ext cx="8453120" cy="5327015"/>
            <a:chOff x="33866" y="1016000"/>
            <a:chExt cx="8453120" cy="532701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14981" y="3401075"/>
              <a:ext cx="140191" cy="1401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393457" y="3453891"/>
              <a:ext cx="534670" cy="583565"/>
            </a:xfrm>
            <a:custGeom>
              <a:avLst/>
              <a:gdLst/>
              <a:ahLst/>
              <a:cxnLst/>
              <a:rect l="l" t="t" r="r" b="b"/>
              <a:pathLst>
                <a:path w="534670" h="583564">
                  <a:moveTo>
                    <a:pt x="534631" y="140195"/>
                  </a:moveTo>
                  <a:lnTo>
                    <a:pt x="527481" y="95885"/>
                  </a:lnTo>
                  <a:lnTo>
                    <a:pt x="507580" y="57391"/>
                  </a:lnTo>
                  <a:lnTo>
                    <a:pt x="477227" y="27051"/>
                  </a:lnTo>
                  <a:lnTo>
                    <a:pt x="438746" y="7137"/>
                  </a:lnTo>
                  <a:lnTo>
                    <a:pt x="394436" y="0"/>
                  </a:lnTo>
                  <a:lnTo>
                    <a:pt x="350113" y="7137"/>
                  </a:lnTo>
                  <a:lnTo>
                    <a:pt x="311632" y="27051"/>
                  </a:lnTo>
                  <a:lnTo>
                    <a:pt x="281279" y="57391"/>
                  </a:lnTo>
                  <a:lnTo>
                    <a:pt x="261378" y="95885"/>
                  </a:lnTo>
                  <a:lnTo>
                    <a:pt x="254228" y="140195"/>
                  </a:lnTo>
                  <a:lnTo>
                    <a:pt x="258775" y="168427"/>
                  </a:lnTo>
                  <a:lnTo>
                    <a:pt x="258508" y="168325"/>
                  </a:lnTo>
                  <a:lnTo>
                    <a:pt x="210299" y="162763"/>
                  </a:lnTo>
                  <a:lnTo>
                    <a:pt x="162077" y="168325"/>
                  </a:lnTo>
                  <a:lnTo>
                    <a:pt x="117817" y="184137"/>
                  </a:lnTo>
                  <a:lnTo>
                    <a:pt x="78765" y="208965"/>
                  </a:lnTo>
                  <a:lnTo>
                    <a:pt x="46202" y="241528"/>
                  </a:lnTo>
                  <a:lnTo>
                    <a:pt x="21374" y="280581"/>
                  </a:lnTo>
                  <a:lnTo>
                    <a:pt x="5549" y="324840"/>
                  </a:lnTo>
                  <a:lnTo>
                    <a:pt x="0" y="373062"/>
                  </a:lnTo>
                  <a:lnTo>
                    <a:pt x="5549" y="421284"/>
                  </a:lnTo>
                  <a:lnTo>
                    <a:pt x="21374" y="465543"/>
                  </a:lnTo>
                  <a:lnTo>
                    <a:pt x="46202" y="504583"/>
                  </a:lnTo>
                  <a:lnTo>
                    <a:pt x="78765" y="537159"/>
                  </a:lnTo>
                  <a:lnTo>
                    <a:pt x="117817" y="561975"/>
                  </a:lnTo>
                  <a:lnTo>
                    <a:pt x="162077" y="577799"/>
                  </a:lnTo>
                  <a:lnTo>
                    <a:pt x="210299" y="583349"/>
                  </a:lnTo>
                  <a:lnTo>
                    <a:pt x="258508" y="577799"/>
                  </a:lnTo>
                  <a:lnTo>
                    <a:pt x="302780" y="561975"/>
                  </a:lnTo>
                  <a:lnTo>
                    <a:pt x="341820" y="537159"/>
                  </a:lnTo>
                  <a:lnTo>
                    <a:pt x="374383" y="504583"/>
                  </a:lnTo>
                  <a:lnTo>
                    <a:pt x="399211" y="465543"/>
                  </a:lnTo>
                  <a:lnTo>
                    <a:pt x="415036" y="421284"/>
                  </a:lnTo>
                  <a:lnTo>
                    <a:pt x="420585" y="373062"/>
                  </a:lnTo>
                  <a:lnTo>
                    <a:pt x="415036" y="324840"/>
                  </a:lnTo>
                  <a:lnTo>
                    <a:pt x="399211" y="280581"/>
                  </a:lnTo>
                  <a:lnTo>
                    <a:pt x="398653" y="279717"/>
                  </a:lnTo>
                  <a:lnTo>
                    <a:pt x="438746" y="273240"/>
                  </a:lnTo>
                  <a:lnTo>
                    <a:pt x="477227" y="253339"/>
                  </a:lnTo>
                  <a:lnTo>
                    <a:pt x="507580" y="222986"/>
                  </a:lnTo>
                  <a:lnTo>
                    <a:pt x="527481" y="184505"/>
                  </a:lnTo>
                  <a:lnTo>
                    <a:pt x="534631" y="140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782822" y="3806542"/>
              <a:ext cx="3691890" cy="2524125"/>
            </a:xfrm>
            <a:custGeom>
              <a:avLst/>
              <a:gdLst/>
              <a:ahLst/>
              <a:cxnLst/>
              <a:rect l="l" t="t" r="r" b="b"/>
              <a:pathLst>
                <a:path w="3691890" h="2524125">
                  <a:moveTo>
                    <a:pt x="335912" y="830598"/>
                  </a:moveTo>
                  <a:lnTo>
                    <a:pt x="331306" y="784435"/>
                  </a:lnTo>
                  <a:lnTo>
                    <a:pt x="330936" y="738839"/>
                  </a:lnTo>
                  <a:lnTo>
                    <a:pt x="334654" y="693993"/>
                  </a:lnTo>
                  <a:lnTo>
                    <a:pt x="342312" y="650076"/>
                  </a:lnTo>
                  <a:lnTo>
                    <a:pt x="353761" y="607272"/>
                  </a:lnTo>
                  <a:lnTo>
                    <a:pt x="368854" y="565760"/>
                  </a:lnTo>
                  <a:lnTo>
                    <a:pt x="387442" y="525723"/>
                  </a:lnTo>
                  <a:lnTo>
                    <a:pt x="409377" y="487341"/>
                  </a:lnTo>
                  <a:lnTo>
                    <a:pt x="434512" y="450797"/>
                  </a:lnTo>
                  <a:lnTo>
                    <a:pt x="462698" y="416271"/>
                  </a:lnTo>
                  <a:lnTo>
                    <a:pt x="493788" y="383945"/>
                  </a:lnTo>
                  <a:lnTo>
                    <a:pt x="527632" y="354001"/>
                  </a:lnTo>
                  <a:lnTo>
                    <a:pt x="564083" y="326620"/>
                  </a:lnTo>
                  <a:lnTo>
                    <a:pt x="602993" y="301982"/>
                  </a:lnTo>
                  <a:lnTo>
                    <a:pt x="644214" y="280270"/>
                  </a:lnTo>
                  <a:lnTo>
                    <a:pt x="687598" y="261665"/>
                  </a:lnTo>
                  <a:lnTo>
                    <a:pt x="732996" y="246349"/>
                  </a:lnTo>
                  <a:lnTo>
                    <a:pt x="780261" y="234502"/>
                  </a:lnTo>
                  <a:lnTo>
                    <a:pt x="829244" y="226306"/>
                  </a:lnTo>
                  <a:lnTo>
                    <a:pt x="877223" y="222120"/>
                  </a:lnTo>
                  <a:lnTo>
                    <a:pt x="925159" y="221676"/>
                  </a:lnTo>
                  <a:lnTo>
                    <a:pt x="972808" y="224929"/>
                  </a:lnTo>
                  <a:lnTo>
                    <a:pt x="1019927" y="231832"/>
                  </a:lnTo>
                  <a:lnTo>
                    <a:pt x="1066271" y="242342"/>
                  </a:lnTo>
                  <a:lnTo>
                    <a:pt x="1111598" y="256412"/>
                  </a:lnTo>
                  <a:lnTo>
                    <a:pt x="1155664" y="273997"/>
                  </a:lnTo>
                  <a:lnTo>
                    <a:pt x="1198224" y="295052"/>
                  </a:lnTo>
                  <a:lnTo>
                    <a:pt x="1223844" y="255372"/>
                  </a:lnTo>
                  <a:lnTo>
                    <a:pt x="1253291" y="219222"/>
                  </a:lnTo>
                  <a:lnTo>
                    <a:pt x="1286191" y="186709"/>
                  </a:lnTo>
                  <a:lnTo>
                    <a:pt x="1322168" y="157941"/>
                  </a:lnTo>
                  <a:lnTo>
                    <a:pt x="1360846" y="133024"/>
                  </a:lnTo>
                  <a:lnTo>
                    <a:pt x="1401850" y="112067"/>
                  </a:lnTo>
                  <a:lnTo>
                    <a:pt x="1444805" y="95175"/>
                  </a:lnTo>
                  <a:lnTo>
                    <a:pt x="1489334" y="82457"/>
                  </a:lnTo>
                  <a:lnTo>
                    <a:pt x="1535064" y="74020"/>
                  </a:lnTo>
                  <a:lnTo>
                    <a:pt x="1581618" y="69971"/>
                  </a:lnTo>
                  <a:lnTo>
                    <a:pt x="1628621" y="70417"/>
                  </a:lnTo>
                  <a:lnTo>
                    <a:pt x="1675697" y="75465"/>
                  </a:lnTo>
                  <a:lnTo>
                    <a:pt x="1722472" y="85223"/>
                  </a:lnTo>
                  <a:lnTo>
                    <a:pt x="1768569" y="99797"/>
                  </a:lnTo>
                  <a:lnTo>
                    <a:pt x="1813614" y="119296"/>
                  </a:lnTo>
                  <a:lnTo>
                    <a:pt x="1869302" y="151905"/>
                  </a:lnTo>
                  <a:lnTo>
                    <a:pt x="1919372" y="191660"/>
                  </a:lnTo>
                  <a:lnTo>
                    <a:pt x="1944976" y="150907"/>
                  </a:lnTo>
                  <a:lnTo>
                    <a:pt x="1975479" y="114585"/>
                  </a:lnTo>
                  <a:lnTo>
                    <a:pt x="2010284" y="82881"/>
                  </a:lnTo>
                  <a:lnTo>
                    <a:pt x="2048798" y="55978"/>
                  </a:lnTo>
                  <a:lnTo>
                    <a:pt x="2090423" y="34064"/>
                  </a:lnTo>
                  <a:lnTo>
                    <a:pt x="2134567" y="17324"/>
                  </a:lnTo>
                  <a:lnTo>
                    <a:pt x="2180632" y="5942"/>
                  </a:lnTo>
                  <a:lnTo>
                    <a:pt x="2228024" y="106"/>
                  </a:lnTo>
                  <a:lnTo>
                    <a:pt x="2276147" y="0"/>
                  </a:lnTo>
                  <a:lnTo>
                    <a:pt x="2324407" y="5809"/>
                  </a:lnTo>
                  <a:lnTo>
                    <a:pt x="2372207" y="17720"/>
                  </a:lnTo>
                  <a:lnTo>
                    <a:pt x="2418954" y="35918"/>
                  </a:lnTo>
                  <a:lnTo>
                    <a:pt x="2455894" y="55631"/>
                  </a:lnTo>
                  <a:lnTo>
                    <a:pt x="2490074" y="79063"/>
                  </a:lnTo>
                  <a:lnTo>
                    <a:pt x="2521174" y="105967"/>
                  </a:lnTo>
                  <a:lnTo>
                    <a:pt x="2548875" y="136095"/>
                  </a:lnTo>
                  <a:lnTo>
                    <a:pt x="2582256" y="103498"/>
                  </a:lnTo>
                  <a:lnTo>
                    <a:pt x="2618673" y="75290"/>
                  </a:lnTo>
                  <a:lnTo>
                    <a:pt x="2657690" y="51504"/>
                  </a:lnTo>
                  <a:lnTo>
                    <a:pt x="2698867" y="32173"/>
                  </a:lnTo>
                  <a:lnTo>
                    <a:pt x="2741766" y="17332"/>
                  </a:lnTo>
                  <a:lnTo>
                    <a:pt x="2785950" y="7013"/>
                  </a:lnTo>
                  <a:lnTo>
                    <a:pt x="2830978" y="1251"/>
                  </a:lnTo>
                  <a:lnTo>
                    <a:pt x="2876414" y="78"/>
                  </a:lnTo>
                  <a:lnTo>
                    <a:pt x="2921819" y="3529"/>
                  </a:lnTo>
                  <a:lnTo>
                    <a:pt x="2966755" y="11638"/>
                  </a:lnTo>
                  <a:lnTo>
                    <a:pt x="3010783" y="24437"/>
                  </a:lnTo>
                  <a:lnTo>
                    <a:pt x="3053465" y="41960"/>
                  </a:lnTo>
                  <a:lnTo>
                    <a:pt x="3094362" y="64242"/>
                  </a:lnTo>
                  <a:lnTo>
                    <a:pt x="3133037" y="91315"/>
                  </a:lnTo>
                  <a:lnTo>
                    <a:pt x="3174132" y="128530"/>
                  </a:lnTo>
                  <a:lnTo>
                    <a:pt x="3209078" y="170352"/>
                  </a:lnTo>
                  <a:lnTo>
                    <a:pt x="3237467" y="216125"/>
                  </a:lnTo>
                  <a:lnTo>
                    <a:pt x="3258892" y="265192"/>
                  </a:lnTo>
                  <a:lnTo>
                    <a:pt x="3272947" y="316897"/>
                  </a:lnTo>
                  <a:lnTo>
                    <a:pt x="3320090" y="331464"/>
                  </a:lnTo>
                  <a:lnTo>
                    <a:pt x="3364386" y="350296"/>
                  </a:lnTo>
                  <a:lnTo>
                    <a:pt x="3405641" y="373075"/>
                  </a:lnTo>
                  <a:lnTo>
                    <a:pt x="3443659" y="399482"/>
                  </a:lnTo>
                  <a:lnTo>
                    <a:pt x="3478245" y="429200"/>
                  </a:lnTo>
                  <a:lnTo>
                    <a:pt x="3509205" y="461909"/>
                  </a:lnTo>
                  <a:lnTo>
                    <a:pt x="3536343" y="497293"/>
                  </a:lnTo>
                  <a:lnTo>
                    <a:pt x="3559465" y="535032"/>
                  </a:lnTo>
                  <a:lnTo>
                    <a:pt x="3578376" y="574809"/>
                  </a:lnTo>
                  <a:lnTo>
                    <a:pt x="3592880" y="616305"/>
                  </a:lnTo>
                  <a:lnTo>
                    <a:pt x="3602783" y="659203"/>
                  </a:lnTo>
                  <a:lnTo>
                    <a:pt x="3607890" y="703184"/>
                  </a:lnTo>
                  <a:lnTo>
                    <a:pt x="3608006" y="747929"/>
                  </a:lnTo>
                  <a:lnTo>
                    <a:pt x="3602936" y="793122"/>
                  </a:lnTo>
                  <a:lnTo>
                    <a:pt x="3592485" y="838443"/>
                  </a:lnTo>
                  <a:lnTo>
                    <a:pt x="3577631" y="880562"/>
                  </a:lnTo>
                  <a:lnTo>
                    <a:pt x="3571642" y="894254"/>
                  </a:lnTo>
                  <a:lnTo>
                    <a:pt x="3600345" y="932314"/>
                  </a:lnTo>
                  <a:lnTo>
                    <a:pt x="3625056" y="971845"/>
                  </a:lnTo>
                  <a:lnTo>
                    <a:pt x="3645806" y="1012622"/>
                  </a:lnTo>
                  <a:lnTo>
                    <a:pt x="3662629" y="1054418"/>
                  </a:lnTo>
                  <a:lnTo>
                    <a:pt x="3675555" y="1097005"/>
                  </a:lnTo>
                  <a:lnTo>
                    <a:pt x="3684617" y="1140159"/>
                  </a:lnTo>
                  <a:lnTo>
                    <a:pt x="3689847" y="1183651"/>
                  </a:lnTo>
                  <a:lnTo>
                    <a:pt x="3691276" y="1227255"/>
                  </a:lnTo>
                  <a:lnTo>
                    <a:pt x="3688937" y="1270744"/>
                  </a:lnTo>
                  <a:lnTo>
                    <a:pt x="3682861" y="1313892"/>
                  </a:lnTo>
                  <a:lnTo>
                    <a:pt x="3673080" y="1356472"/>
                  </a:lnTo>
                  <a:lnTo>
                    <a:pt x="3659627" y="1398257"/>
                  </a:lnTo>
                  <a:lnTo>
                    <a:pt x="3642532" y="1439021"/>
                  </a:lnTo>
                  <a:lnTo>
                    <a:pt x="3621829" y="1478537"/>
                  </a:lnTo>
                  <a:lnTo>
                    <a:pt x="3597549" y="1516578"/>
                  </a:lnTo>
                  <a:lnTo>
                    <a:pt x="3569724" y="1552917"/>
                  </a:lnTo>
                  <a:lnTo>
                    <a:pt x="3538385" y="1587329"/>
                  </a:lnTo>
                  <a:lnTo>
                    <a:pt x="3503566" y="1619585"/>
                  </a:lnTo>
                  <a:lnTo>
                    <a:pt x="3465297" y="1649460"/>
                  </a:lnTo>
                  <a:lnTo>
                    <a:pt x="3424735" y="1675987"/>
                  </a:lnTo>
                  <a:lnTo>
                    <a:pt x="3382044" y="1699103"/>
                  </a:lnTo>
                  <a:lnTo>
                    <a:pt x="3337473" y="1718708"/>
                  </a:lnTo>
                  <a:lnTo>
                    <a:pt x="3291271" y="1734705"/>
                  </a:lnTo>
                  <a:lnTo>
                    <a:pt x="3243688" y="1746997"/>
                  </a:lnTo>
                  <a:lnTo>
                    <a:pt x="3194974" y="1755485"/>
                  </a:lnTo>
                  <a:lnTo>
                    <a:pt x="3192020" y="1802451"/>
                  </a:lnTo>
                  <a:lnTo>
                    <a:pt x="3184147" y="1848022"/>
                  </a:lnTo>
                  <a:lnTo>
                    <a:pt x="3171603" y="1891971"/>
                  </a:lnTo>
                  <a:lnTo>
                    <a:pt x="3154640" y="1934067"/>
                  </a:lnTo>
                  <a:lnTo>
                    <a:pt x="3133507" y="1974082"/>
                  </a:lnTo>
                  <a:lnTo>
                    <a:pt x="3108454" y="2011786"/>
                  </a:lnTo>
                  <a:lnTo>
                    <a:pt x="3079731" y="2046951"/>
                  </a:lnTo>
                  <a:lnTo>
                    <a:pt x="3047589" y="2079346"/>
                  </a:lnTo>
                  <a:lnTo>
                    <a:pt x="3012278" y="2108744"/>
                  </a:lnTo>
                  <a:lnTo>
                    <a:pt x="2974048" y="2134914"/>
                  </a:lnTo>
                  <a:lnTo>
                    <a:pt x="2933149" y="2157628"/>
                  </a:lnTo>
                  <a:lnTo>
                    <a:pt x="2889831" y="2176657"/>
                  </a:lnTo>
                  <a:lnTo>
                    <a:pt x="2844344" y="2191771"/>
                  </a:lnTo>
                  <a:lnTo>
                    <a:pt x="2796939" y="2202742"/>
                  </a:lnTo>
                  <a:lnTo>
                    <a:pt x="2747864" y="2209339"/>
                  </a:lnTo>
                  <a:lnTo>
                    <a:pt x="2697372" y="2211335"/>
                  </a:lnTo>
                  <a:lnTo>
                    <a:pt x="2643037" y="2208134"/>
                  </a:lnTo>
                  <a:lnTo>
                    <a:pt x="2589649" y="2199435"/>
                  </a:lnTo>
                  <a:lnTo>
                    <a:pt x="2537684" y="2185364"/>
                  </a:lnTo>
                  <a:lnTo>
                    <a:pt x="2487613" y="2166050"/>
                  </a:lnTo>
                  <a:lnTo>
                    <a:pt x="2439910" y="2141622"/>
                  </a:lnTo>
                  <a:lnTo>
                    <a:pt x="2423479" y="2185502"/>
                  </a:lnTo>
                  <a:lnTo>
                    <a:pt x="2403451" y="2227219"/>
                  </a:lnTo>
                  <a:lnTo>
                    <a:pt x="2380040" y="2266664"/>
                  </a:lnTo>
                  <a:lnTo>
                    <a:pt x="2353463" y="2303729"/>
                  </a:lnTo>
                  <a:lnTo>
                    <a:pt x="2323936" y="2338306"/>
                  </a:lnTo>
                  <a:lnTo>
                    <a:pt x="2291673" y="2370289"/>
                  </a:lnTo>
                  <a:lnTo>
                    <a:pt x="2256891" y="2399568"/>
                  </a:lnTo>
                  <a:lnTo>
                    <a:pt x="2219805" y="2426036"/>
                  </a:lnTo>
                  <a:lnTo>
                    <a:pt x="2180631" y="2449586"/>
                  </a:lnTo>
                  <a:lnTo>
                    <a:pt x="2139585" y="2470109"/>
                  </a:lnTo>
                  <a:lnTo>
                    <a:pt x="2096882" y="2487498"/>
                  </a:lnTo>
                  <a:lnTo>
                    <a:pt x="2052738" y="2501644"/>
                  </a:lnTo>
                  <a:lnTo>
                    <a:pt x="2007368" y="2512440"/>
                  </a:lnTo>
                  <a:lnTo>
                    <a:pt x="1960988" y="2519779"/>
                  </a:lnTo>
                  <a:lnTo>
                    <a:pt x="1913814" y="2523551"/>
                  </a:lnTo>
                  <a:lnTo>
                    <a:pt x="1866061" y="2523651"/>
                  </a:lnTo>
                  <a:lnTo>
                    <a:pt x="1817946" y="2519968"/>
                  </a:lnTo>
                  <a:lnTo>
                    <a:pt x="1769683" y="2512397"/>
                  </a:lnTo>
                  <a:lnTo>
                    <a:pt x="1721489" y="2500829"/>
                  </a:lnTo>
                  <a:lnTo>
                    <a:pt x="1674475" y="2485428"/>
                  </a:lnTo>
                  <a:lnTo>
                    <a:pt x="1629309" y="2466407"/>
                  </a:lnTo>
                  <a:lnTo>
                    <a:pt x="1586211" y="2443918"/>
                  </a:lnTo>
                  <a:lnTo>
                    <a:pt x="1545401" y="2418113"/>
                  </a:lnTo>
                  <a:lnTo>
                    <a:pt x="1507100" y="2389145"/>
                  </a:lnTo>
                  <a:lnTo>
                    <a:pt x="1471528" y="2357167"/>
                  </a:lnTo>
                  <a:lnTo>
                    <a:pt x="1438907" y="2322332"/>
                  </a:lnTo>
                  <a:lnTo>
                    <a:pt x="1409455" y="2284791"/>
                  </a:lnTo>
                  <a:lnTo>
                    <a:pt x="1366386" y="2307023"/>
                  </a:lnTo>
                  <a:lnTo>
                    <a:pt x="1322340" y="2325955"/>
                  </a:lnTo>
                  <a:lnTo>
                    <a:pt x="1277491" y="2341628"/>
                  </a:lnTo>
                  <a:lnTo>
                    <a:pt x="1232015" y="2354082"/>
                  </a:lnTo>
                  <a:lnTo>
                    <a:pt x="1186087" y="2363358"/>
                  </a:lnTo>
                  <a:lnTo>
                    <a:pt x="1139880" y="2369496"/>
                  </a:lnTo>
                  <a:lnTo>
                    <a:pt x="1093571" y="2372538"/>
                  </a:lnTo>
                  <a:lnTo>
                    <a:pt x="1047334" y="2372523"/>
                  </a:lnTo>
                  <a:lnTo>
                    <a:pt x="1001343" y="2369494"/>
                  </a:lnTo>
                  <a:lnTo>
                    <a:pt x="955773" y="2363490"/>
                  </a:lnTo>
                  <a:lnTo>
                    <a:pt x="910799" y="2354552"/>
                  </a:lnTo>
                  <a:lnTo>
                    <a:pt x="866597" y="2342721"/>
                  </a:lnTo>
                  <a:lnTo>
                    <a:pt x="823340" y="2328038"/>
                  </a:lnTo>
                  <a:lnTo>
                    <a:pt x="781204" y="2310543"/>
                  </a:lnTo>
                  <a:lnTo>
                    <a:pt x="740363" y="2290276"/>
                  </a:lnTo>
                  <a:lnTo>
                    <a:pt x="700993" y="2267280"/>
                  </a:lnTo>
                  <a:lnTo>
                    <a:pt x="663267" y="2241594"/>
                  </a:lnTo>
                  <a:lnTo>
                    <a:pt x="627361" y="2213259"/>
                  </a:lnTo>
                  <a:lnTo>
                    <a:pt x="593450" y="2182316"/>
                  </a:lnTo>
                  <a:lnTo>
                    <a:pt x="561708" y="2148806"/>
                  </a:lnTo>
                  <a:lnTo>
                    <a:pt x="532310" y="2112769"/>
                  </a:lnTo>
                  <a:lnTo>
                    <a:pt x="505431" y="2074246"/>
                  </a:lnTo>
                  <a:lnTo>
                    <a:pt x="498468" y="2063155"/>
                  </a:lnTo>
                  <a:lnTo>
                    <a:pt x="447930" y="2065489"/>
                  </a:lnTo>
                  <a:lnTo>
                    <a:pt x="398686" y="2061603"/>
                  </a:lnTo>
                  <a:lnTo>
                    <a:pt x="351226" y="2051859"/>
                  </a:lnTo>
                  <a:lnTo>
                    <a:pt x="306043" y="2036617"/>
                  </a:lnTo>
                  <a:lnTo>
                    <a:pt x="263629" y="2016240"/>
                  </a:lnTo>
                  <a:lnTo>
                    <a:pt x="224475" y="1991087"/>
                  </a:lnTo>
                  <a:lnTo>
                    <a:pt x="189074" y="1961520"/>
                  </a:lnTo>
                  <a:lnTo>
                    <a:pt x="157918" y="1927900"/>
                  </a:lnTo>
                  <a:lnTo>
                    <a:pt x="131498" y="1890587"/>
                  </a:lnTo>
                  <a:lnTo>
                    <a:pt x="110307" y="1849944"/>
                  </a:lnTo>
                  <a:lnTo>
                    <a:pt x="94836" y="1806331"/>
                  </a:lnTo>
                  <a:lnTo>
                    <a:pt x="85578" y="1760110"/>
                  </a:lnTo>
                  <a:lnTo>
                    <a:pt x="83198" y="1709691"/>
                  </a:lnTo>
                  <a:lnTo>
                    <a:pt x="88649" y="1660005"/>
                  </a:lnTo>
                  <a:lnTo>
                    <a:pt x="101667" y="1611802"/>
                  </a:lnTo>
                  <a:lnTo>
                    <a:pt x="121986" y="1565830"/>
                  </a:lnTo>
                  <a:lnTo>
                    <a:pt x="149340" y="1522838"/>
                  </a:lnTo>
                  <a:lnTo>
                    <a:pt x="183466" y="1483575"/>
                  </a:lnTo>
                  <a:lnTo>
                    <a:pt x="141761" y="1457025"/>
                  </a:lnTo>
                  <a:lnTo>
                    <a:pt x="105104" y="1426217"/>
                  </a:lnTo>
                  <a:lnTo>
                    <a:pt x="73652" y="1391715"/>
                  </a:lnTo>
                  <a:lnTo>
                    <a:pt x="47563" y="1354085"/>
                  </a:lnTo>
                  <a:lnTo>
                    <a:pt x="26995" y="1313895"/>
                  </a:lnTo>
                  <a:lnTo>
                    <a:pt x="12107" y="1271710"/>
                  </a:lnTo>
                  <a:lnTo>
                    <a:pt x="3056" y="1228095"/>
                  </a:lnTo>
                  <a:lnTo>
                    <a:pt x="0" y="1183619"/>
                  </a:lnTo>
                  <a:lnTo>
                    <a:pt x="3097" y="1138846"/>
                  </a:lnTo>
                  <a:lnTo>
                    <a:pt x="12505" y="1094342"/>
                  </a:lnTo>
                  <a:lnTo>
                    <a:pt x="28382" y="1050674"/>
                  </a:lnTo>
                  <a:lnTo>
                    <a:pt x="50886" y="1008409"/>
                  </a:lnTo>
                  <a:lnTo>
                    <a:pt x="79133" y="969526"/>
                  </a:lnTo>
                  <a:lnTo>
                    <a:pt x="112328" y="934945"/>
                  </a:lnTo>
                  <a:lnTo>
                    <a:pt x="149908" y="905006"/>
                  </a:lnTo>
                  <a:lnTo>
                    <a:pt x="191309" y="880048"/>
                  </a:lnTo>
                  <a:lnTo>
                    <a:pt x="235968" y="860411"/>
                  </a:lnTo>
                  <a:lnTo>
                    <a:pt x="283321" y="846435"/>
                  </a:lnTo>
                  <a:lnTo>
                    <a:pt x="332807" y="838458"/>
                  </a:lnTo>
                  <a:lnTo>
                    <a:pt x="335912" y="830598"/>
                  </a:lnTo>
                  <a:close/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2281" y="3388375"/>
              <a:ext cx="165593" cy="16559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70243" y="3453880"/>
              <a:ext cx="3382645" cy="2627630"/>
            </a:xfrm>
            <a:custGeom>
              <a:avLst/>
              <a:gdLst/>
              <a:ahLst/>
              <a:cxnLst/>
              <a:rect l="l" t="t" r="r" b="b"/>
              <a:pathLst>
                <a:path w="3382645" h="2627629">
                  <a:moveTo>
                    <a:pt x="2957847" y="140196"/>
                  </a:moveTo>
                  <a:lnTo>
                    <a:pt x="2950699" y="184509"/>
                  </a:lnTo>
                  <a:lnTo>
                    <a:pt x="2930797" y="222994"/>
                  </a:lnTo>
                  <a:lnTo>
                    <a:pt x="2900449" y="253343"/>
                  </a:lnTo>
                  <a:lnTo>
                    <a:pt x="2861963" y="273245"/>
                  </a:lnTo>
                  <a:lnTo>
                    <a:pt x="2817651" y="280393"/>
                  </a:lnTo>
                  <a:lnTo>
                    <a:pt x="2773337" y="273245"/>
                  </a:lnTo>
                  <a:lnTo>
                    <a:pt x="2734852" y="253343"/>
                  </a:lnTo>
                  <a:lnTo>
                    <a:pt x="2704503" y="222994"/>
                  </a:lnTo>
                  <a:lnTo>
                    <a:pt x="2684601" y="184509"/>
                  </a:lnTo>
                  <a:lnTo>
                    <a:pt x="2677454" y="140196"/>
                  </a:lnTo>
                  <a:lnTo>
                    <a:pt x="2684601" y="95883"/>
                  </a:lnTo>
                  <a:lnTo>
                    <a:pt x="2704503" y="57398"/>
                  </a:lnTo>
                  <a:lnTo>
                    <a:pt x="2734852" y="27049"/>
                  </a:lnTo>
                  <a:lnTo>
                    <a:pt x="2773337" y="7147"/>
                  </a:lnTo>
                  <a:lnTo>
                    <a:pt x="2817651" y="0"/>
                  </a:lnTo>
                  <a:lnTo>
                    <a:pt x="2861963" y="7147"/>
                  </a:lnTo>
                  <a:lnTo>
                    <a:pt x="2900449" y="27049"/>
                  </a:lnTo>
                  <a:lnTo>
                    <a:pt x="2930797" y="57398"/>
                  </a:lnTo>
                  <a:lnTo>
                    <a:pt x="2950699" y="95883"/>
                  </a:lnTo>
                  <a:lnTo>
                    <a:pt x="2957847" y="140196"/>
                  </a:lnTo>
                  <a:close/>
                </a:path>
                <a:path w="3382645" h="2627629">
                  <a:moveTo>
                    <a:pt x="2843807" y="373066"/>
                  </a:moveTo>
                  <a:lnTo>
                    <a:pt x="2838253" y="421284"/>
                  </a:lnTo>
                  <a:lnTo>
                    <a:pt x="2822432" y="465547"/>
                  </a:lnTo>
                  <a:lnTo>
                    <a:pt x="2797608" y="504593"/>
                  </a:lnTo>
                  <a:lnTo>
                    <a:pt x="2765041" y="537160"/>
                  </a:lnTo>
                  <a:lnTo>
                    <a:pt x="2725995" y="561984"/>
                  </a:lnTo>
                  <a:lnTo>
                    <a:pt x="2681732" y="577805"/>
                  </a:lnTo>
                  <a:lnTo>
                    <a:pt x="2633514" y="583359"/>
                  </a:lnTo>
                  <a:lnTo>
                    <a:pt x="2585296" y="577805"/>
                  </a:lnTo>
                  <a:lnTo>
                    <a:pt x="2541033" y="561984"/>
                  </a:lnTo>
                  <a:lnTo>
                    <a:pt x="2501987" y="537160"/>
                  </a:lnTo>
                  <a:lnTo>
                    <a:pt x="2469420" y="504593"/>
                  </a:lnTo>
                  <a:lnTo>
                    <a:pt x="2444596" y="465547"/>
                  </a:lnTo>
                  <a:lnTo>
                    <a:pt x="2428776" y="421284"/>
                  </a:lnTo>
                  <a:lnTo>
                    <a:pt x="2423222" y="373066"/>
                  </a:lnTo>
                  <a:lnTo>
                    <a:pt x="2428776" y="324847"/>
                  </a:lnTo>
                  <a:lnTo>
                    <a:pt x="2444596" y="280584"/>
                  </a:lnTo>
                  <a:lnTo>
                    <a:pt x="2469420" y="241538"/>
                  </a:lnTo>
                  <a:lnTo>
                    <a:pt x="2501987" y="208972"/>
                  </a:lnTo>
                  <a:lnTo>
                    <a:pt x="2541033" y="184147"/>
                  </a:lnTo>
                  <a:lnTo>
                    <a:pt x="2585296" y="168327"/>
                  </a:lnTo>
                  <a:lnTo>
                    <a:pt x="2633514" y="162773"/>
                  </a:lnTo>
                  <a:lnTo>
                    <a:pt x="2681732" y="168327"/>
                  </a:lnTo>
                  <a:lnTo>
                    <a:pt x="2725995" y="184147"/>
                  </a:lnTo>
                  <a:lnTo>
                    <a:pt x="2765041" y="208972"/>
                  </a:lnTo>
                  <a:lnTo>
                    <a:pt x="2797608" y="241538"/>
                  </a:lnTo>
                  <a:lnTo>
                    <a:pt x="2822432" y="280584"/>
                  </a:lnTo>
                  <a:lnTo>
                    <a:pt x="2838253" y="324847"/>
                  </a:lnTo>
                  <a:lnTo>
                    <a:pt x="2843807" y="373066"/>
                  </a:lnTo>
                  <a:close/>
                </a:path>
                <a:path w="3382645" h="2627629">
                  <a:moveTo>
                    <a:pt x="216160" y="1872966"/>
                  </a:moveTo>
                  <a:lnTo>
                    <a:pt x="159742" y="1873049"/>
                  </a:lnTo>
                  <a:lnTo>
                    <a:pt x="104276" y="1865181"/>
                  </a:lnTo>
                  <a:lnTo>
                    <a:pt x="50712" y="1849566"/>
                  </a:lnTo>
                  <a:lnTo>
                    <a:pt x="0" y="1826409"/>
                  </a:lnTo>
                </a:path>
                <a:path w="3382645" h="2627629">
                  <a:moveTo>
                    <a:pt x="406882" y="2382461"/>
                  </a:moveTo>
                  <a:lnTo>
                    <a:pt x="383869" y="2390193"/>
                  </a:lnTo>
                  <a:lnTo>
                    <a:pt x="360384" y="2396496"/>
                  </a:lnTo>
                  <a:lnTo>
                    <a:pt x="336505" y="2401352"/>
                  </a:lnTo>
                  <a:lnTo>
                    <a:pt x="312307" y="2404744"/>
                  </a:lnTo>
                </a:path>
                <a:path w="3382645" h="2627629">
                  <a:moveTo>
                    <a:pt x="1221823" y="2627279"/>
                  </a:moveTo>
                  <a:lnTo>
                    <a:pt x="1205411" y="2602962"/>
                  </a:lnTo>
                  <a:lnTo>
                    <a:pt x="1190423" y="2577879"/>
                  </a:lnTo>
                  <a:lnTo>
                    <a:pt x="1176888" y="2552086"/>
                  </a:lnTo>
                  <a:lnTo>
                    <a:pt x="1164838" y="2525635"/>
                  </a:lnTo>
                </a:path>
                <a:path w="3382645" h="2627629">
                  <a:moveTo>
                    <a:pt x="2275613" y="2373816"/>
                  </a:moveTo>
                  <a:lnTo>
                    <a:pt x="2272297" y="2402091"/>
                  </a:lnTo>
                  <a:lnTo>
                    <a:pt x="2267392" y="2430143"/>
                  </a:lnTo>
                  <a:lnTo>
                    <a:pt x="2260908" y="2457914"/>
                  </a:lnTo>
                  <a:lnTo>
                    <a:pt x="2252859" y="2485346"/>
                  </a:lnTo>
                </a:path>
                <a:path w="3382645" h="2627629">
                  <a:moveTo>
                    <a:pt x="2728055" y="1684694"/>
                  </a:moveTo>
                  <a:lnTo>
                    <a:pt x="2773103" y="1707892"/>
                  </a:lnTo>
                  <a:lnTo>
                    <a:pt x="2814814" y="1734972"/>
                  </a:lnTo>
                  <a:lnTo>
                    <a:pt x="2852977" y="1765618"/>
                  </a:lnTo>
                  <a:lnTo>
                    <a:pt x="2887384" y="1799517"/>
                  </a:lnTo>
                  <a:lnTo>
                    <a:pt x="2917827" y="1836356"/>
                  </a:lnTo>
                  <a:lnTo>
                    <a:pt x="2944095" y="1875819"/>
                  </a:lnTo>
                  <a:lnTo>
                    <a:pt x="2965980" y="1917594"/>
                  </a:lnTo>
                  <a:lnTo>
                    <a:pt x="2983273" y="1961365"/>
                  </a:lnTo>
                  <a:lnTo>
                    <a:pt x="2995766" y="2006820"/>
                  </a:lnTo>
                  <a:lnTo>
                    <a:pt x="3003248" y="2053643"/>
                  </a:lnTo>
                  <a:lnTo>
                    <a:pt x="3005511" y="2101522"/>
                  </a:lnTo>
                </a:path>
                <a:path w="3382645" h="2627629">
                  <a:moveTo>
                    <a:pt x="3382481" y="1240741"/>
                  </a:moveTo>
                  <a:lnTo>
                    <a:pt x="3359023" y="1284629"/>
                  </a:lnTo>
                  <a:lnTo>
                    <a:pt x="3330405" y="1325571"/>
                  </a:lnTo>
                  <a:lnTo>
                    <a:pt x="3296939" y="1363173"/>
                  </a:lnTo>
                  <a:lnTo>
                    <a:pt x="3258936" y="1397041"/>
                  </a:lnTo>
                </a:path>
                <a:path w="3382645" h="2627629">
                  <a:moveTo>
                    <a:pt x="3086031" y="660797"/>
                  </a:moveTo>
                  <a:lnTo>
                    <a:pt x="3089095" y="679125"/>
                  </a:lnTo>
                  <a:lnTo>
                    <a:pt x="3091205" y="697559"/>
                  </a:lnTo>
                  <a:lnTo>
                    <a:pt x="3092359" y="716066"/>
                  </a:lnTo>
                  <a:lnTo>
                    <a:pt x="3092554" y="734613"/>
                  </a:lnTo>
                </a:path>
                <a:path w="3382645" h="2627629">
                  <a:moveTo>
                    <a:pt x="2297032" y="574693"/>
                  </a:moveTo>
                  <a:lnTo>
                    <a:pt x="2310073" y="549607"/>
                  </a:lnTo>
                  <a:lnTo>
                    <a:pt x="2325010" y="525494"/>
                  </a:lnTo>
                  <a:lnTo>
                    <a:pt x="2341780" y="502445"/>
                  </a:lnTo>
                  <a:lnTo>
                    <a:pt x="2360322" y="480555"/>
                  </a:lnTo>
                </a:path>
                <a:path w="3382645" h="2627629">
                  <a:moveTo>
                    <a:pt x="1705070" y="619556"/>
                  </a:moveTo>
                  <a:lnTo>
                    <a:pt x="1710691" y="598622"/>
                  </a:lnTo>
                  <a:lnTo>
                    <a:pt x="1717688" y="578073"/>
                  </a:lnTo>
                  <a:lnTo>
                    <a:pt x="1726040" y="557969"/>
                  </a:lnTo>
                  <a:lnTo>
                    <a:pt x="1735724" y="538368"/>
                  </a:lnTo>
                </a:path>
                <a:path w="3382645" h="2627629">
                  <a:moveTo>
                    <a:pt x="1010365" y="647128"/>
                  </a:moveTo>
                  <a:lnTo>
                    <a:pt x="1039982" y="664438"/>
                  </a:lnTo>
                  <a:lnTo>
                    <a:pt x="1068393" y="683373"/>
                  </a:lnTo>
                  <a:lnTo>
                    <a:pt x="1095521" y="703876"/>
                  </a:lnTo>
                  <a:lnTo>
                    <a:pt x="1121288" y="725893"/>
                  </a:lnTo>
                </a:path>
                <a:path w="3382645" h="2627629">
                  <a:moveTo>
                    <a:pt x="167861" y="1266151"/>
                  </a:moveTo>
                  <a:lnTo>
                    <a:pt x="161705" y="1245713"/>
                  </a:lnTo>
                  <a:lnTo>
                    <a:pt x="156423" y="1225072"/>
                  </a:lnTo>
                  <a:lnTo>
                    <a:pt x="152020" y="1204253"/>
                  </a:lnTo>
                  <a:lnTo>
                    <a:pt x="148503" y="1183280"/>
                  </a:lnTo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17067" y="4157132"/>
              <a:ext cx="643466" cy="635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0732" y="4766733"/>
              <a:ext cx="1253066" cy="77046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13613" y="4653820"/>
              <a:ext cx="3432175" cy="1504950"/>
            </a:xfrm>
            <a:custGeom>
              <a:avLst/>
              <a:gdLst/>
              <a:ahLst/>
              <a:cxnLst/>
              <a:rect l="l" t="t" r="r" b="b"/>
              <a:pathLst>
                <a:path w="3432175" h="1504950">
                  <a:moveTo>
                    <a:pt x="0" y="250771"/>
                  </a:moveTo>
                  <a:lnTo>
                    <a:pt x="4040" y="205694"/>
                  </a:lnTo>
                  <a:lnTo>
                    <a:pt x="15688" y="163269"/>
                  </a:lnTo>
                  <a:lnTo>
                    <a:pt x="34237" y="124202"/>
                  </a:lnTo>
                  <a:lnTo>
                    <a:pt x="58978" y="89202"/>
                  </a:lnTo>
                  <a:lnTo>
                    <a:pt x="89202" y="58978"/>
                  </a:lnTo>
                  <a:lnTo>
                    <a:pt x="124202" y="34237"/>
                  </a:lnTo>
                  <a:lnTo>
                    <a:pt x="163268" y="15688"/>
                  </a:lnTo>
                  <a:lnTo>
                    <a:pt x="205694" y="4040"/>
                  </a:lnTo>
                  <a:lnTo>
                    <a:pt x="250771" y="0"/>
                  </a:lnTo>
                  <a:lnTo>
                    <a:pt x="3181272" y="0"/>
                  </a:lnTo>
                  <a:lnTo>
                    <a:pt x="3226348" y="4040"/>
                  </a:lnTo>
                  <a:lnTo>
                    <a:pt x="3268774" y="15688"/>
                  </a:lnTo>
                  <a:lnTo>
                    <a:pt x="3307840" y="34237"/>
                  </a:lnTo>
                  <a:lnTo>
                    <a:pt x="3342840" y="58978"/>
                  </a:lnTo>
                  <a:lnTo>
                    <a:pt x="3373064" y="89202"/>
                  </a:lnTo>
                  <a:lnTo>
                    <a:pt x="3397805" y="124202"/>
                  </a:lnTo>
                  <a:lnTo>
                    <a:pt x="3416354" y="163269"/>
                  </a:lnTo>
                  <a:lnTo>
                    <a:pt x="3428002" y="205694"/>
                  </a:lnTo>
                  <a:lnTo>
                    <a:pt x="3432043" y="250771"/>
                  </a:lnTo>
                  <a:lnTo>
                    <a:pt x="3432043" y="1253819"/>
                  </a:lnTo>
                  <a:lnTo>
                    <a:pt x="3428002" y="1298895"/>
                  </a:lnTo>
                  <a:lnTo>
                    <a:pt x="3416354" y="1341321"/>
                  </a:lnTo>
                  <a:lnTo>
                    <a:pt x="3397805" y="1380387"/>
                  </a:lnTo>
                  <a:lnTo>
                    <a:pt x="3373064" y="1415387"/>
                  </a:lnTo>
                  <a:lnTo>
                    <a:pt x="3342840" y="1445611"/>
                  </a:lnTo>
                  <a:lnTo>
                    <a:pt x="3307840" y="1470352"/>
                  </a:lnTo>
                  <a:lnTo>
                    <a:pt x="3268774" y="1488901"/>
                  </a:lnTo>
                  <a:lnTo>
                    <a:pt x="3226348" y="1500549"/>
                  </a:lnTo>
                  <a:lnTo>
                    <a:pt x="3181272" y="1504590"/>
                  </a:lnTo>
                  <a:lnTo>
                    <a:pt x="250771" y="1504590"/>
                  </a:lnTo>
                  <a:lnTo>
                    <a:pt x="205694" y="1500549"/>
                  </a:lnTo>
                  <a:lnTo>
                    <a:pt x="163268" y="1488901"/>
                  </a:lnTo>
                  <a:lnTo>
                    <a:pt x="124202" y="1470352"/>
                  </a:lnTo>
                  <a:lnTo>
                    <a:pt x="89202" y="1445611"/>
                  </a:lnTo>
                  <a:lnTo>
                    <a:pt x="58978" y="1415387"/>
                  </a:lnTo>
                  <a:lnTo>
                    <a:pt x="34237" y="1380387"/>
                  </a:lnTo>
                  <a:lnTo>
                    <a:pt x="15688" y="1341321"/>
                  </a:lnTo>
                  <a:lnTo>
                    <a:pt x="4040" y="1298895"/>
                  </a:lnTo>
                  <a:lnTo>
                    <a:pt x="0" y="1253819"/>
                  </a:lnTo>
                  <a:lnTo>
                    <a:pt x="0" y="250771"/>
                  </a:lnTo>
                  <a:close/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866" y="1016000"/>
              <a:ext cx="2971800" cy="59266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30487" y="1138766"/>
            <a:ext cx="1163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Scientist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333" y="1431039"/>
            <a:ext cx="2955290" cy="2891790"/>
            <a:chOff x="42333" y="1431039"/>
            <a:chExt cx="2955290" cy="2891790"/>
          </a:xfrm>
        </p:grpSpPr>
        <p:sp>
          <p:nvSpPr>
            <p:cNvPr id="31" name="object 31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6743" y="1443739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4510" y="204168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4510" y="259036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4510" y="259036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6827" y="32204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6827" y="3220404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510" y="3996301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333" y="1591732"/>
              <a:ext cx="2954867" cy="58420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17254" y="1697566"/>
            <a:ext cx="1195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70933" y="820948"/>
            <a:ext cx="491490" cy="762635"/>
            <a:chOff x="270933" y="820948"/>
            <a:chExt cx="491490" cy="762635"/>
          </a:xfrm>
        </p:grpSpPr>
        <p:sp>
          <p:nvSpPr>
            <p:cNvPr id="44" name="object 44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258313" y="0"/>
                  </a:moveTo>
                  <a:lnTo>
                    <a:pt x="0" y="0"/>
                  </a:lnTo>
                  <a:lnTo>
                    <a:pt x="0" y="313775"/>
                  </a:lnTo>
                  <a:lnTo>
                    <a:pt x="258313" y="313775"/>
                  </a:lnTo>
                  <a:lnTo>
                    <a:pt x="25831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9704" y="833648"/>
              <a:ext cx="258445" cy="314325"/>
            </a:xfrm>
            <a:custGeom>
              <a:avLst/>
              <a:gdLst/>
              <a:ahLst/>
              <a:cxnLst/>
              <a:rect l="l" t="t" r="r" b="b"/>
              <a:pathLst>
                <a:path w="258445" h="314325">
                  <a:moveTo>
                    <a:pt x="0" y="0"/>
                  </a:moveTo>
                  <a:lnTo>
                    <a:pt x="258313" y="0"/>
                  </a:lnTo>
                  <a:lnTo>
                    <a:pt x="258313" y="313775"/>
                  </a:lnTo>
                  <a:lnTo>
                    <a:pt x="0" y="31377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0933" y="1007533"/>
              <a:ext cx="491066" cy="57573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455361" y="1113366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9400" y="1591733"/>
            <a:ext cx="474133" cy="575733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454971" y="1689099"/>
            <a:ext cx="1270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3866" y="2175932"/>
            <a:ext cx="2955290" cy="1160145"/>
            <a:chOff x="33866" y="2175932"/>
            <a:chExt cx="2955290" cy="1160145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66" y="2184399"/>
              <a:ext cx="2946400" cy="5842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62466" y="2175932"/>
              <a:ext cx="474133" cy="5842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866" y="2743200"/>
              <a:ext cx="2954867" cy="5926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2466" y="2751667"/>
              <a:ext cx="465666" cy="58420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432485" y="2290232"/>
            <a:ext cx="223202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2290" indent="-527050">
              <a:lnSpc>
                <a:spcPct val="100000"/>
              </a:lnSpc>
              <a:spcBef>
                <a:spcPts val="100"/>
              </a:spcBef>
              <a:buAutoNum type="arabicPlain" startAt="3"/>
              <a:tabLst>
                <a:tab pos="542290" algn="l"/>
              </a:tabLst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5"/>
              </a:spcBef>
              <a:buClr>
                <a:srgbClr val="FFFFFF"/>
              </a:buClr>
              <a:buFont typeface="Times New Roman"/>
              <a:buAutoNum type="arabicPlain" startAt="3"/>
            </a:pPr>
            <a:endParaRPr sz="1600">
              <a:latin typeface="Times New Roman"/>
              <a:cs typeface="Times New Roman"/>
            </a:endParaRPr>
          </a:p>
          <a:p>
            <a:pPr marL="288925" indent="-276225">
              <a:lnSpc>
                <a:spcPct val="100000"/>
              </a:lnSpc>
              <a:buAutoNum type="arabicPlain" startAt="3"/>
              <a:tabLst>
                <a:tab pos="288925" algn="l"/>
              </a:tabLst>
            </a:pP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Database</a:t>
            </a:r>
            <a:r>
              <a:rPr sz="16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Administrator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50800" y="3369733"/>
            <a:ext cx="3700145" cy="863600"/>
            <a:chOff x="50800" y="3369733"/>
            <a:chExt cx="3700145" cy="863600"/>
          </a:xfrm>
        </p:grpSpPr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800" y="3369733"/>
              <a:ext cx="3699932" cy="8636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2000" y="3462867"/>
              <a:ext cx="2142067" cy="68580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938395" y="3543299"/>
            <a:ext cx="1760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ML</a:t>
            </a:r>
            <a:r>
              <a:rPr sz="2400" b="1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Engineer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69333" y="3369733"/>
            <a:ext cx="720090" cy="897890"/>
            <a:chOff x="169333" y="3369733"/>
            <a:chExt cx="720090" cy="897890"/>
          </a:xfrm>
        </p:grpSpPr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9333" y="3369733"/>
              <a:ext cx="719666" cy="89746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8600" y="3445933"/>
              <a:ext cx="609600" cy="74506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420744" y="3534832"/>
            <a:ext cx="1905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78933" y="4013200"/>
            <a:ext cx="7670800" cy="2362200"/>
            <a:chOff x="778933" y="4013200"/>
            <a:chExt cx="7670800" cy="2362200"/>
          </a:xfrm>
        </p:grpSpPr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65199" y="5393266"/>
              <a:ext cx="821266" cy="7281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933" y="4580466"/>
              <a:ext cx="1557867" cy="88053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59000" y="4809067"/>
              <a:ext cx="1422400" cy="4826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56467" y="5232400"/>
              <a:ext cx="939800" cy="9398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33600" y="5367866"/>
              <a:ext cx="668866" cy="66886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81799" y="5325532"/>
              <a:ext cx="922866" cy="4826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91400" y="4360332"/>
              <a:ext cx="1058333" cy="88899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29867" y="4013200"/>
              <a:ext cx="1481667" cy="74506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00599" y="4648200"/>
              <a:ext cx="1498600" cy="71120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33999" y="5181600"/>
              <a:ext cx="584200" cy="71120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43599" y="5647266"/>
              <a:ext cx="1278467" cy="728133"/>
            </a:xfrm>
            <a:prstGeom prst="rect">
              <a:avLst/>
            </a:prstGeom>
          </p:spPr>
        </p:pic>
      </p:grp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3499"/>
            <a:ext cx="6325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History:</a:t>
            </a:r>
            <a:r>
              <a:rPr spc="-60" dirty="0"/>
              <a:t> </a:t>
            </a:r>
            <a:r>
              <a:rPr dirty="0"/>
              <a:t>Data</a:t>
            </a:r>
            <a:r>
              <a:rPr spc="-50" dirty="0"/>
              <a:t> </a:t>
            </a:r>
            <a:r>
              <a:rPr dirty="0"/>
              <a:t>Science</a:t>
            </a:r>
            <a:r>
              <a:rPr spc="-50" dirty="0"/>
              <a:t> </a:t>
            </a:r>
            <a:r>
              <a:rPr dirty="0"/>
              <a:t>Salary</a:t>
            </a:r>
            <a:r>
              <a:rPr spc="-105" dirty="0"/>
              <a:t> </a:t>
            </a:r>
            <a:r>
              <a:rPr spc="-10" dirty="0"/>
              <a:t>Trends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948265"/>
            <a:ext cx="8534400" cy="49868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69339" y="6007095"/>
            <a:ext cx="597217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latin typeface="Calibri"/>
                <a:cs typeface="Calibri"/>
              </a:rPr>
              <a:t>Source:</a:t>
            </a:r>
            <a:r>
              <a:rPr sz="1300" spc="445" dirty="0">
                <a:latin typeface="Calibri"/>
                <a:cs typeface="Calibri"/>
              </a:rPr>
              <a:t> </a:t>
            </a:r>
            <a:r>
              <a:rPr sz="13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https://towardsdatascience.com/why-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learn-data-science-in-2020-d3f54123b2e4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09599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History:</a:t>
            </a:r>
            <a:r>
              <a:rPr spc="-40" dirty="0"/>
              <a:t> </a:t>
            </a:r>
            <a:r>
              <a:rPr dirty="0"/>
              <a:t>Job</a:t>
            </a:r>
            <a:r>
              <a:rPr spc="-40" dirty="0"/>
              <a:t> </a:t>
            </a:r>
            <a:r>
              <a:rPr spc="-10" dirty="0"/>
              <a:t>trends</a:t>
            </a:r>
          </a:p>
        </p:txBody>
      </p:sp>
      <p:sp>
        <p:nvSpPr>
          <p:cNvPr id="4" name="object 4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634999"/>
            <a:ext cx="8153400" cy="5232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69339" y="6007095"/>
            <a:ext cx="66655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latin typeface="Calibri"/>
                <a:cs typeface="Calibri"/>
              </a:rPr>
              <a:t>Source:</a:t>
            </a:r>
            <a:r>
              <a:rPr sz="1300" spc="240" dirty="0"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www.tecla.io/blog/the-high-demand-</a:t>
            </a:r>
            <a:r>
              <a:rPr sz="13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for-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data-scientists-and-</a:t>
            </a:r>
            <a:r>
              <a:rPr sz="13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how-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to-</a:t>
            </a:r>
            <a:r>
              <a:rPr sz="13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hire-</a:t>
            </a:r>
            <a:r>
              <a:rPr sz="13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for-</a:t>
            </a:r>
            <a:r>
              <a:rPr sz="13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them/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14417" y="1952625"/>
            <a:ext cx="7220584" cy="2316480"/>
            <a:chOff x="1114417" y="1952625"/>
            <a:chExt cx="7220584" cy="2316480"/>
          </a:xfrm>
        </p:grpSpPr>
        <p:sp>
          <p:nvSpPr>
            <p:cNvPr id="4" name="object 4"/>
            <p:cNvSpPr/>
            <p:nvPr/>
          </p:nvSpPr>
          <p:spPr>
            <a:xfrm>
              <a:off x="1142992" y="1981200"/>
              <a:ext cx="7163434" cy="2259330"/>
            </a:xfrm>
            <a:custGeom>
              <a:avLst/>
              <a:gdLst/>
              <a:ahLst/>
              <a:cxnLst/>
              <a:rect l="l" t="t" r="r" b="b"/>
              <a:pathLst>
                <a:path w="7163434" h="2259329">
                  <a:moveTo>
                    <a:pt x="7" y="423557"/>
                  </a:moveTo>
                  <a:lnTo>
                    <a:pt x="7205" y="378930"/>
                  </a:lnTo>
                  <a:lnTo>
                    <a:pt x="27248" y="340173"/>
                  </a:lnTo>
                  <a:lnTo>
                    <a:pt x="57812" y="309610"/>
                  </a:lnTo>
                  <a:lnTo>
                    <a:pt x="96569" y="289566"/>
                  </a:lnTo>
                  <a:lnTo>
                    <a:pt x="141195" y="282369"/>
                  </a:lnTo>
                  <a:lnTo>
                    <a:pt x="6880439" y="282369"/>
                  </a:lnTo>
                  <a:lnTo>
                    <a:pt x="6880439" y="141188"/>
                  </a:lnTo>
                  <a:lnTo>
                    <a:pt x="6887637" y="96561"/>
                  </a:lnTo>
                  <a:lnTo>
                    <a:pt x="6907681" y="57804"/>
                  </a:lnTo>
                  <a:lnTo>
                    <a:pt x="6938244" y="27241"/>
                  </a:lnTo>
                  <a:lnTo>
                    <a:pt x="6977001" y="7197"/>
                  </a:lnTo>
                  <a:lnTo>
                    <a:pt x="7021627" y="0"/>
                  </a:lnTo>
                  <a:lnTo>
                    <a:pt x="7066254" y="7197"/>
                  </a:lnTo>
                  <a:lnTo>
                    <a:pt x="7105011" y="27241"/>
                  </a:lnTo>
                  <a:lnTo>
                    <a:pt x="7135574" y="57804"/>
                  </a:lnTo>
                  <a:lnTo>
                    <a:pt x="7155618" y="96561"/>
                  </a:lnTo>
                  <a:lnTo>
                    <a:pt x="7162815" y="141188"/>
                  </a:lnTo>
                  <a:lnTo>
                    <a:pt x="7162807" y="1835403"/>
                  </a:lnTo>
                  <a:lnTo>
                    <a:pt x="7155610" y="1880029"/>
                  </a:lnTo>
                  <a:lnTo>
                    <a:pt x="7135566" y="1918786"/>
                  </a:lnTo>
                  <a:lnTo>
                    <a:pt x="7105003" y="1949349"/>
                  </a:lnTo>
                  <a:lnTo>
                    <a:pt x="7066246" y="1969393"/>
                  </a:lnTo>
                  <a:lnTo>
                    <a:pt x="7021619" y="1976591"/>
                  </a:lnTo>
                  <a:lnTo>
                    <a:pt x="282376" y="1976591"/>
                  </a:lnTo>
                  <a:lnTo>
                    <a:pt x="282376" y="2117772"/>
                  </a:lnTo>
                  <a:lnTo>
                    <a:pt x="275178" y="2162398"/>
                  </a:lnTo>
                  <a:lnTo>
                    <a:pt x="255134" y="2201155"/>
                  </a:lnTo>
                  <a:lnTo>
                    <a:pt x="224571" y="2231718"/>
                  </a:lnTo>
                  <a:lnTo>
                    <a:pt x="185814" y="2251762"/>
                  </a:lnTo>
                  <a:lnTo>
                    <a:pt x="141188" y="2258960"/>
                  </a:lnTo>
                  <a:lnTo>
                    <a:pt x="96561" y="2251762"/>
                  </a:lnTo>
                  <a:lnTo>
                    <a:pt x="57804" y="2231718"/>
                  </a:lnTo>
                  <a:lnTo>
                    <a:pt x="27241" y="2201155"/>
                  </a:lnTo>
                  <a:lnTo>
                    <a:pt x="7197" y="2162398"/>
                  </a:lnTo>
                  <a:lnTo>
                    <a:pt x="0" y="2117772"/>
                  </a:lnTo>
                  <a:lnTo>
                    <a:pt x="7" y="423557"/>
                  </a:lnTo>
                  <a:close/>
                </a:path>
                <a:path w="7163434" h="2259329">
                  <a:moveTo>
                    <a:pt x="6880439" y="282369"/>
                  </a:moveTo>
                  <a:lnTo>
                    <a:pt x="7021619" y="282369"/>
                  </a:lnTo>
                  <a:lnTo>
                    <a:pt x="7066246" y="275171"/>
                  </a:lnTo>
                  <a:lnTo>
                    <a:pt x="7105003" y="255127"/>
                  </a:lnTo>
                  <a:lnTo>
                    <a:pt x="7135566" y="224564"/>
                  </a:lnTo>
                  <a:lnTo>
                    <a:pt x="7155610" y="185807"/>
                  </a:lnTo>
                  <a:lnTo>
                    <a:pt x="7162807" y="141180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4849" y="2093813"/>
              <a:ext cx="198338" cy="1983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2999" y="2334163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8" y="211774"/>
                  </a:moveTo>
                  <a:lnTo>
                    <a:pt x="141188" y="70594"/>
                  </a:lnTo>
                  <a:lnTo>
                    <a:pt x="161864" y="20676"/>
                  </a:lnTo>
                  <a:lnTo>
                    <a:pt x="211782" y="0"/>
                  </a:lnTo>
                  <a:lnTo>
                    <a:pt x="239260" y="5547"/>
                  </a:lnTo>
                  <a:lnTo>
                    <a:pt x="261699" y="20676"/>
                  </a:lnTo>
                  <a:lnTo>
                    <a:pt x="276828" y="43115"/>
                  </a:lnTo>
                  <a:lnTo>
                    <a:pt x="282376" y="70594"/>
                  </a:lnTo>
                  <a:lnTo>
                    <a:pt x="275178" y="115220"/>
                  </a:lnTo>
                  <a:lnTo>
                    <a:pt x="255134" y="153978"/>
                  </a:lnTo>
                  <a:lnTo>
                    <a:pt x="224571" y="184541"/>
                  </a:lnTo>
                  <a:lnTo>
                    <a:pt x="185814" y="204584"/>
                  </a:lnTo>
                  <a:lnTo>
                    <a:pt x="141188" y="211782"/>
                  </a:lnTo>
                  <a:lnTo>
                    <a:pt x="96561" y="204584"/>
                  </a:lnTo>
                  <a:lnTo>
                    <a:pt x="57804" y="184541"/>
                  </a:lnTo>
                  <a:lnTo>
                    <a:pt x="27241" y="153978"/>
                  </a:lnTo>
                  <a:lnTo>
                    <a:pt x="7197" y="115220"/>
                  </a:lnTo>
                  <a:lnTo>
                    <a:pt x="0" y="70594"/>
                  </a:lnTo>
                </a:path>
                <a:path w="282575" h="1623695">
                  <a:moveTo>
                    <a:pt x="282368" y="70594"/>
                  </a:moveTo>
                  <a:lnTo>
                    <a:pt x="282368" y="1623627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81954" y="2307166"/>
            <a:ext cx="5579110" cy="148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745"/>
              </a:lnSpc>
              <a:spcBef>
                <a:spcPts val="100"/>
              </a:spcBef>
            </a:pPr>
            <a:r>
              <a:rPr sz="4800" dirty="0">
                <a:solidFill>
                  <a:srgbClr val="376092"/>
                </a:solidFill>
              </a:rPr>
              <a:t>Discussion</a:t>
            </a:r>
            <a:r>
              <a:rPr sz="4800" spc="-110" dirty="0">
                <a:solidFill>
                  <a:srgbClr val="376092"/>
                </a:solidFill>
              </a:rPr>
              <a:t> </a:t>
            </a:r>
            <a:r>
              <a:rPr sz="4800" dirty="0">
                <a:solidFill>
                  <a:srgbClr val="376092"/>
                </a:solidFill>
              </a:rPr>
              <a:t>on</a:t>
            </a:r>
            <a:r>
              <a:rPr sz="4800" spc="-95" dirty="0">
                <a:solidFill>
                  <a:srgbClr val="376092"/>
                </a:solidFill>
              </a:rPr>
              <a:t> </a:t>
            </a:r>
            <a:r>
              <a:rPr sz="4800" spc="-10" dirty="0">
                <a:solidFill>
                  <a:srgbClr val="376092"/>
                </a:solidFill>
              </a:rPr>
              <a:t>Course</a:t>
            </a:r>
            <a:endParaRPr sz="4800"/>
          </a:p>
          <a:p>
            <a:pPr marR="144780" algn="ctr">
              <a:lnSpc>
                <a:spcPts val="5745"/>
              </a:lnSpc>
            </a:pPr>
            <a:r>
              <a:rPr sz="4800" spc="-10" dirty="0">
                <a:solidFill>
                  <a:srgbClr val="376092"/>
                </a:solidFill>
              </a:rPr>
              <a:t>Matrix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1983739" y="4965699"/>
            <a:ext cx="435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Visit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Course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Website: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http://www.arifbutt.me/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5363210" cy="505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1:</a:t>
            </a:r>
            <a:r>
              <a:rPr sz="28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(Overview</a:t>
            </a:r>
            <a:r>
              <a:rPr sz="28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8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800" b="1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course)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Science?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Why/How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Science?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Structured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Unstructured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5" dirty="0">
                <a:latin typeface="Times New Roman"/>
                <a:cs typeface="Times New Roman"/>
              </a:rPr>
              <a:t>Tools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Technologies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Life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Cycle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Project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Roles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Industry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life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Git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Github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Scientists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5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6604634" cy="542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2:</a:t>
            </a:r>
            <a:r>
              <a:rPr sz="28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(Basics</a:t>
            </a:r>
            <a:r>
              <a:rPr sz="28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Python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Programming)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programming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language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programming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environments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intrinsic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operators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structures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Selection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Repetition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structures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Functions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Python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Exception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handling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Modules,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packages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libraries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Basic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handling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Python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Regular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Expressions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Python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5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5990590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3: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(Python</a:t>
            </a:r>
            <a:r>
              <a:rPr sz="2800" b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2800" b="1" u="sng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2800" b="1" u="sng" spc="-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Scientists)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libraries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Science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Reading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(csv,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xlsx,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json)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manipulation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NumPy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Scientific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computation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SciPy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manipulation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Pandas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10" dirty="0">
                <a:latin typeface="Times New Roman"/>
                <a:cs typeface="Times New Roman"/>
              </a:rPr>
              <a:t>Visualization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Matplotlib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Seaborn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5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6298565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4: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(Mathematics</a:t>
            </a:r>
            <a:r>
              <a:rPr sz="2500" b="1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2500" b="1" u="sng" spc="-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2500" b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Scientists)</a:t>
            </a:r>
            <a:endParaRPr sz="25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Applied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Linear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Algebra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Scientists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Applied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Descriptive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Statistics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Scientists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Applied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Inferential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Statistics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Scientists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Applied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Calculus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Scientists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82656" y="3848099"/>
            <a:ext cx="2339975" cy="83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6214745" cy="360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5:</a:t>
            </a:r>
            <a:r>
              <a:rPr sz="2800" b="1" u="sng" spc="-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(Data</a:t>
            </a:r>
            <a:r>
              <a:rPr sz="25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5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Acquisition)</a:t>
            </a:r>
            <a:endParaRPr sz="25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Acquisition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Times New Roman"/>
                <a:cs typeface="Times New Roman"/>
              </a:rPr>
              <a:t>Data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Acquisition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Websites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(Web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Scraping)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Times New Roman"/>
                <a:cs typeface="Times New Roman"/>
              </a:rPr>
              <a:t>Data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Acquisition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SQL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Databases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Times New Roman"/>
                <a:cs typeface="Times New Roman"/>
              </a:rPr>
              <a:t>Data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Acquisition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NoSQL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Databases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00"/>
              </a:spcBef>
            </a:pPr>
            <a:r>
              <a:rPr dirty="0"/>
              <a:t>Cheating</a:t>
            </a:r>
            <a:r>
              <a:rPr spc="-60" dirty="0"/>
              <a:t> </a:t>
            </a:r>
            <a:r>
              <a:rPr spc="-10" dirty="0"/>
              <a:t>Policy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8800" y="685800"/>
            <a:ext cx="3429000" cy="2152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3705" y="757766"/>
            <a:ext cx="8299450" cy="545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235" indent="-343535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6235" algn="l"/>
              </a:tabLst>
            </a:pPr>
            <a:r>
              <a:rPr sz="2600" dirty="0">
                <a:latin typeface="Times New Roman"/>
                <a:cs typeface="Times New Roman"/>
              </a:rPr>
              <a:t>Academic</a:t>
            </a:r>
            <a:r>
              <a:rPr sz="2600" spc="-5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integrity</a:t>
            </a:r>
            <a:endParaRPr sz="2600">
              <a:latin typeface="Times New Roman"/>
              <a:cs typeface="Times New Roman"/>
            </a:endParaRPr>
          </a:p>
          <a:p>
            <a:pPr marL="354965" marR="3235325" indent="-342900" algn="just">
              <a:lnSpc>
                <a:spcPct val="150600"/>
              </a:lnSpc>
              <a:spcBef>
                <a:spcPts val="565"/>
              </a:spcBef>
              <a:buFont typeface="Arial MT"/>
              <a:buChar char="•"/>
              <a:tabLst>
                <a:tab pos="354965" algn="l"/>
              </a:tabLst>
            </a:pPr>
            <a:r>
              <a:rPr sz="2600" dirty="0">
                <a:latin typeface="Times New Roman"/>
                <a:cs typeface="Times New Roman"/>
              </a:rPr>
              <a:t>Both</a:t>
            </a:r>
            <a:r>
              <a:rPr sz="2600" spc="20" dirty="0">
                <a:latin typeface="Times New Roman"/>
                <a:cs typeface="Times New Roman"/>
              </a:rPr>
              <a:t> 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25" dirty="0">
                <a:latin typeface="Times New Roman"/>
                <a:cs typeface="Times New Roman"/>
              </a:rPr>
              <a:t>  </a:t>
            </a:r>
            <a:r>
              <a:rPr sz="2600" dirty="0">
                <a:latin typeface="Times New Roman"/>
                <a:cs typeface="Times New Roman"/>
              </a:rPr>
              <a:t>cheater</a:t>
            </a:r>
            <a:r>
              <a:rPr sz="2600" spc="25" dirty="0">
                <a:latin typeface="Times New Roman"/>
                <a:cs typeface="Times New Roman"/>
              </a:rPr>
              <a:t> 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25" dirty="0">
                <a:latin typeface="Times New Roman"/>
                <a:cs typeface="Times New Roman"/>
              </a:rPr>
              <a:t> 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25" dirty="0">
                <a:latin typeface="Times New Roman"/>
                <a:cs typeface="Times New Roman"/>
              </a:rPr>
              <a:t>  </a:t>
            </a:r>
            <a:r>
              <a:rPr sz="2600" spc="-10" dirty="0">
                <a:latin typeface="Times New Roman"/>
                <a:cs typeface="Times New Roman"/>
              </a:rPr>
              <a:t>student </a:t>
            </a:r>
            <a:r>
              <a:rPr sz="2600" dirty="0">
                <a:latin typeface="Times New Roman"/>
                <a:cs typeface="Times New Roman"/>
              </a:rPr>
              <a:t>who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aided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cheater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will</a:t>
            </a:r>
            <a:r>
              <a:rPr sz="2600" spc="2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be</a:t>
            </a:r>
            <a:r>
              <a:rPr sz="2600" spc="21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Times New Roman"/>
                <a:cs typeface="Times New Roman"/>
              </a:rPr>
              <a:t>held </a:t>
            </a:r>
            <a:r>
              <a:rPr sz="2600" dirty="0">
                <a:latin typeface="Times New Roman"/>
                <a:cs typeface="Times New Roman"/>
              </a:rPr>
              <a:t>responsible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4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cheating</a:t>
            </a:r>
            <a:endParaRPr sz="2600">
              <a:latin typeface="Times New Roman"/>
              <a:cs typeface="Times New Roman"/>
            </a:endParaRPr>
          </a:p>
          <a:p>
            <a:pPr marL="356235" indent="-343535" algn="just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356235" algn="l"/>
              </a:tabLst>
            </a:pP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instructor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may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take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actions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such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as:</a:t>
            </a:r>
            <a:endParaRPr sz="26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145"/>
              </a:spcBef>
              <a:buFont typeface="Arial MT"/>
              <a:buChar char="–"/>
              <a:tabLst>
                <a:tab pos="755650" algn="l"/>
              </a:tabLst>
            </a:pPr>
            <a:r>
              <a:rPr sz="2600" dirty="0">
                <a:latin typeface="Times New Roman"/>
                <a:cs typeface="Times New Roman"/>
              </a:rPr>
              <a:t>require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repetition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subject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work,</a:t>
            </a:r>
            <a:endParaRPr sz="2600">
              <a:latin typeface="Times New Roman"/>
              <a:cs typeface="Times New Roman"/>
            </a:endParaRPr>
          </a:p>
          <a:p>
            <a:pPr marL="755650" marR="5080" lvl="1" indent="-285750">
              <a:lnSpc>
                <a:spcPct val="149600"/>
              </a:lnSpc>
              <a:spcBef>
                <a:spcPts val="665"/>
              </a:spcBef>
              <a:buFont typeface="Arial MT"/>
              <a:buChar char="–"/>
              <a:tabLst>
                <a:tab pos="755650" algn="l"/>
                <a:tab pos="1786255" algn="l"/>
              </a:tabLst>
            </a:pPr>
            <a:r>
              <a:rPr sz="2600" spc="-10" dirty="0">
                <a:latin typeface="Times New Roman"/>
                <a:cs typeface="Times New Roman"/>
              </a:rPr>
              <a:t>assign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'zero'</a:t>
            </a:r>
            <a:r>
              <a:rPr sz="2600" spc="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or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may</a:t>
            </a:r>
            <a:r>
              <a:rPr sz="2600" spc="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be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‘negative’</a:t>
            </a:r>
            <a:r>
              <a:rPr sz="26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marks</a:t>
            </a:r>
            <a:r>
              <a:rPr sz="2600" spc="1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13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subject work,</a:t>
            </a:r>
            <a:endParaRPr sz="26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215"/>
              </a:spcBef>
              <a:buFont typeface="Arial MT"/>
              <a:buChar char="–"/>
              <a:tabLst>
                <a:tab pos="755650" algn="l"/>
              </a:tabLst>
            </a:pP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serious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offenses,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assign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2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grade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for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course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55880"/>
            <a:ext cx="555625" cy="553720"/>
          </a:xfrm>
          <a:custGeom>
            <a:avLst/>
            <a:gdLst/>
            <a:ahLst/>
            <a:cxnLst/>
            <a:rect l="l" t="t" r="r" b="b"/>
            <a:pathLst>
              <a:path w="555625" h="553720">
                <a:moveTo>
                  <a:pt x="141151" y="36829"/>
                </a:moveTo>
                <a:lnTo>
                  <a:pt x="96715" y="67310"/>
                </a:lnTo>
                <a:lnTo>
                  <a:pt x="59006" y="106679"/>
                </a:lnTo>
                <a:lnTo>
                  <a:pt x="29351" y="152400"/>
                </a:lnTo>
                <a:lnTo>
                  <a:pt x="9579" y="204470"/>
                </a:lnTo>
                <a:lnTo>
                  <a:pt x="0" y="259079"/>
                </a:lnTo>
                <a:lnTo>
                  <a:pt x="0" y="299720"/>
                </a:lnTo>
                <a:lnTo>
                  <a:pt x="8051" y="349250"/>
                </a:lnTo>
                <a:lnTo>
                  <a:pt x="21096" y="387350"/>
                </a:lnTo>
                <a:lnTo>
                  <a:pt x="39440" y="424180"/>
                </a:lnTo>
                <a:lnTo>
                  <a:pt x="54626" y="445770"/>
                </a:lnTo>
                <a:lnTo>
                  <a:pt x="62882" y="457200"/>
                </a:lnTo>
                <a:lnTo>
                  <a:pt x="71745" y="467360"/>
                </a:lnTo>
                <a:lnTo>
                  <a:pt x="81020" y="476250"/>
                </a:lnTo>
                <a:lnTo>
                  <a:pt x="90807" y="486410"/>
                </a:lnTo>
                <a:lnTo>
                  <a:pt x="100791" y="494030"/>
                </a:lnTo>
                <a:lnTo>
                  <a:pt x="111190" y="502920"/>
                </a:lnTo>
                <a:lnTo>
                  <a:pt x="122197" y="510540"/>
                </a:lnTo>
                <a:lnTo>
                  <a:pt x="157458" y="530860"/>
                </a:lnTo>
                <a:lnTo>
                  <a:pt x="195371" y="546100"/>
                </a:lnTo>
                <a:lnTo>
                  <a:pt x="208722" y="548640"/>
                </a:lnTo>
                <a:lnTo>
                  <a:pt x="222073" y="552450"/>
                </a:lnTo>
                <a:lnTo>
                  <a:pt x="232070" y="553720"/>
                </a:lnTo>
                <a:lnTo>
                  <a:pt x="324703" y="553720"/>
                </a:lnTo>
                <a:lnTo>
                  <a:pt x="334483" y="552450"/>
                </a:lnTo>
                <a:lnTo>
                  <a:pt x="348039" y="548640"/>
                </a:lnTo>
                <a:lnTo>
                  <a:pt x="361082" y="546100"/>
                </a:lnTo>
                <a:lnTo>
                  <a:pt x="399098" y="530860"/>
                </a:lnTo>
                <a:lnTo>
                  <a:pt x="434064" y="510540"/>
                </a:lnTo>
                <a:lnTo>
                  <a:pt x="455658" y="494030"/>
                </a:lnTo>
                <a:lnTo>
                  <a:pt x="465757" y="486410"/>
                </a:lnTo>
                <a:lnTo>
                  <a:pt x="469421" y="482600"/>
                </a:lnTo>
                <a:lnTo>
                  <a:pt x="209330" y="482600"/>
                </a:lnTo>
                <a:lnTo>
                  <a:pt x="201690" y="481330"/>
                </a:lnTo>
                <a:lnTo>
                  <a:pt x="178248" y="448310"/>
                </a:lnTo>
                <a:lnTo>
                  <a:pt x="179065" y="435610"/>
                </a:lnTo>
                <a:lnTo>
                  <a:pt x="189763" y="392430"/>
                </a:lnTo>
                <a:lnTo>
                  <a:pt x="202199" y="359410"/>
                </a:lnTo>
                <a:lnTo>
                  <a:pt x="204646" y="353060"/>
                </a:lnTo>
                <a:lnTo>
                  <a:pt x="233289" y="279400"/>
                </a:lnTo>
                <a:lnTo>
                  <a:pt x="177024" y="279400"/>
                </a:lnTo>
                <a:lnTo>
                  <a:pt x="173765" y="278129"/>
                </a:lnTo>
                <a:lnTo>
                  <a:pt x="171113" y="275590"/>
                </a:lnTo>
                <a:lnTo>
                  <a:pt x="169278" y="273050"/>
                </a:lnTo>
                <a:lnTo>
                  <a:pt x="168768" y="270510"/>
                </a:lnTo>
                <a:lnTo>
                  <a:pt x="169889" y="265429"/>
                </a:lnTo>
                <a:lnTo>
                  <a:pt x="173153" y="259079"/>
                </a:lnTo>
                <a:lnTo>
                  <a:pt x="178248" y="252729"/>
                </a:lnTo>
                <a:lnTo>
                  <a:pt x="183852" y="246379"/>
                </a:lnTo>
                <a:lnTo>
                  <a:pt x="190071" y="238760"/>
                </a:lnTo>
                <a:lnTo>
                  <a:pt x="195979" y="232410"/>
                </a:lnTo>
                <a:lnTo>
                  <a:pt x="205458" y="223520"/>
                </a:lnTo>
                <a:lnTo>
                  <a:pt x="209330" y="219710"/>
                </a:lnTo>
                <a:lnTo>
                  <a:pt x="217077" y="213360"/>
                </a:lnTo>
                <a:lnTo>
                  <a:pt x="221153" y="210820"/>
                </a:lnTo>
                <a:lnTo>
                  <a:pt x="225333" y="207010"/>
                </a:lnTo>
                <a:lnTo>
                  <a:pt x="229512" y="204470"/>
                </a:lnTo>
                <a:lnTo>
                  <a:pt x="233995" y="201929"/>
                </a:lnTo>
                <a:lnTo>
                  <a:pt x="238375" y="199390"/>
                </a:lnTo>
                <a:lnTo>
                  <a:pt x="141151" y="36829"/>
                </a:lnTo>
                <a:close/>
              </a:path>
              <a:path w="555625" h="553720">
                <a:moveTo>
                  <a:pt x="540147" y="374650"/>
                </a:moveTo>
                <a:lnTo>
                  <a:pt x="349566" y="374650"/>
                </a:lnTo>
                <a:lnTo>
                  <a:pt x="352214" y="375920"/>
                </a:lnTo>
                <a:lnTo>
                  <a:pt x="354558" y="378460"/>
                </a:lnTo>
                <a:lnTo>
                  <a:pt x="356394" y="381000"/>
                </a:lnTo>
                <a:lnTo>
                  <a:pt x="357313" y="384810"/>
                </a:lnTo>
                <a:lnTo>
                  <a:pt x="356394" y="388620"/>
                </a:lnTo>
                <a:lnTo>
                  <a:pt x="330304" y="424180"/>
                </a:lnTo>
                <a:lnTo>
                  <a:pt x="321436" y="431800"/>
                </a:lnTo>
                <a:lnTo>
                  <a:pt x="311961" y="440690"/>
                </a:lnTo>
                <a:lnTo>
                  <a:pt x="278736" y="463550"/>
                </a:lnTo>
                <a:lnTo>
                  <a:pt x="242251" y="480060"/>
                </a:lnTo>
                <a:lnTo>
                  <a:pt x="229816" y="482600"/>
                </a:lnTo>
                <a:lnTo>
                  <a:pt x="469421" y="482600"/>
                </a:lnTo>
                <a:lnTo>
                  <a:pt x="475528" y="476250"/>
                </a:lnTo>
                <a:lnTo>
                  <a:pt x="484724" y="467360"/>
                </a:lnTo>
                <a:lnTo>
                  <a:pt x="493387" y="457200"/>
                </a:lnTo>
                <a:lnTo>
                  <a:pt x="501638" y="445770"/>
                </a:lnTo>
                <a:lnTo>
                  <a:pt x="509357" y="435610"/>
                </a:lnTo>
                <a:lnTo>
                  <a:pt x="516788" y="424180"/>
                </a:lnTo>
                <a:lnTo>
                  <a:pt x="523520" y="412750"/>
                </a:lnTo>
                <a:lnTo>
                  <a:pt x="529555" y="400050"/>
                </a:lnTo>
                <a:lnTo>
                  <a:pt x="535138" y="387350"/>
                </a:lnTo>
                <a:lnTo>
                  <a:pt x="540147" y="374650"/>
                </a:lnTo>
                <a:close/>
              </a:path>
              <a:path w="555625" h="553720">
                <a:moveTo>
                  <a:pt x="538810" y="180340"/>
                </a:moveTo>
                <a:lnTo>
                  <a:pt x="301870" y="180340"/>
                </a:lnTo>
                <a:lnTo>
                  <a:pt x="306866" y="181610"/>
                </a:lnTo>
                <a:lnTo>
                  <a:pt x="312265" y="181610"/>
                </a:lnTo>
                <a:lnTo>
                  <a:pt x="316953" y="182879"/>
                </a:lnTo>
                <a:lnTo>
                  <a:pt x="343654" y="213360"/>
                </a:lnTo>
                <a:lnTo>
                  <a:pt x="343911" y="219710"/>
                </a:lnTo>
                <a:lnTo>
                  <a:pt x="343788" y="223520"/>
                </a:lnTo>
                <a:lnTo>
                  <a:pt x="295042" y="368300"/>
                </a:lnTo>
                <a:lnTo>
                  <a:pt x="291783" y="375920"/>
                </a:lnTo>
                <a:lnTo>
                  <a:pt x="289948" y="381000"/>
                </a:lnTo>
                <a:lnTo>
                  <a:pt x="288215" y="386080"/>
                </a:lnTo>
                <a:lnTo>
                  <a:pt x="286380" y="391160"/>
                </a:lnTo>
                <a:lnTo>
                  <a:pt x="285259" y="396240"/>
                </a:lnTo>
                <a:lnTo>
                  <a:pt x="284340" y="400050"/>
                </a:lnTo>
                <a:lnTo>
                  <a:pt x="284036" y="403860"/>
                </a:lnTo>
                <a:lnTo>
                  <a:pt x="284648" y="407670"/>
                </a:lnTo>
                <a:lnTo>
                  <a:pt x="286175" y="410210"/>
                </a:lnTo>
                <a:lnTo>
                  <a:pt x="288519" y="412750"/>
                </a:lnTo>
                <a:lnTo>
                  <a:pt x="295654" y="412750"/>
                </a:lnTo>
                <a:lnTo>
                  <a:pt x="299423" y="411480"/>
                </a:lnTo>
                <a:lnTo>
                  <a:pt x="303602" y="408940"/>
                </a:lnTo>
                <a:lnTo>
                  <a:pt x="307781" y="407670"/>
                </a:lnTo>
                <a:lnTo>
                  <a:pt x="311961" y="403860"/>
                </a:lnTo>
                <a:lnTo>
                  <a:pt x="316037" y="401320"/>
                </a:lnTo>
                <a:lnTo>
                  <a:pt x="320520" y="397510"/>
                </a:lnTo>
                <a:lnTo>
                  <a:pt x="324700" y="393700"/>
                </a:lnTo>
                <a:lnTo>
                  <a:pt x="328468" y="391160"/>
                </a:lnTo>
                <a:lnTo>
                  <a:pt x="336215" y="383540"/>
                </a:lnTo>
                <a:lnTo>
                  <a:pt x="339475" y="381000"/>
                </a:lnTo>
                <a:lnTo>
                  <a:pt x="342431" y="378460"/>
                </a:lnTo>
                <a:lnTo>
                  <a:pt x="345387" y="377190"/>
                </a:lnTo>
                <a:lnTo>
                  <a:pt x="347834" y="375920"/>
                </a:lnTo>
                <a:lnTo>
                  <a:pt x="349566" y="374650"/>
                </a:lnTo>
                <a:lnTo>
                  <a:pt x="540147" y="374650"/>
                </a:lnTo>
                <a:lnTo>
                  <a:pt x="551478" y="335280"/>
                </a:lnTo>
                <a:lnTo>
                  <a:pt x="555625" y="307340"/>
                </a:lnTo>
                <a:lnTo>
                  <a:pt x="555625" y="252729"/>
                </a:lnTo>
                <a:lnTo>
                  <a:pt x="554106" y="240029"/>
                </a:lnTo>
                <a:lnTo>
                  <a:pt x="550862" y="219710"/>
                </a:lnTo>
                <a:lnTo>
                  <a:pt x="545853" y="200660"/>
                </a:lnTo>
                <a:lnTo>
                  <a:pt x="539860" y="182879"/>
                </a:lnTo>
                <a:lnTo>
                  <a:pt x="538810" y="180340"/>
                </a:lnTo>
                <a:close/>
              </a:path>
              <a:path w="555625" h="553720">
                <a:moveTo>
                  <a:pt x="238683" y="237490"/>
                </a:moveTo>
                <a:lnTo>
                  <a:pt x="232160" y="237490"/>
                </a:lnTo>
                <a:lnTo>
                  <a:pt x="227677" y="238760"/>
                </a:lnTo>
                <a:lnTo>
                  <a:pt x="223292" y="241300"/>
                </a:lnTo>
                <a:lnTo>
                  <a:pt x="218809" y="243840"/>
                </a:lnTo>
                <a:lnTo>
                  <a:pt x="214630" y="246379"/>
                </a:lnTo>
                <a:lnTo>
                  <a:pt x="210553" y="250190"/>
                </a:lnTo>
                <a:lnTo>
                  <a:pt x="202199" y="257810"/>
                </a:lnTo>
                <a:lnTo>
                  <a:pt x="198426" y="261620"/>
                </a:lnTo>
                <a:lnTo>
                  <a:pt x="194858" y="265429"/>
                </a:lnTo>
                <a:lnTo>
                  <a:pt x="188031" y="273050"/>
                </a:lnTo>
                <a:lnTo>
                  <a:pt x="184771" y="275590"/>
                </a:lnTo>
                <a:lnTo>
                  <a:pt x="182119" y="276860"/>
                </a:lnTo>
                <a:lnTo>
                  <a:pt x="179369" y="278129"/>
                </a:lnTo>
                <a:lnTo>
                  <a:pt x="177024" y="279400"/>
                </a:lnTo>
                <a:lnTo>
                  <a:pt x="233289" y="279400"/>
                </a:lnTo>
                <a:lnTo>
                  <a:pt x="243167" y="254000"/>
                </a:lnTo>
                <a:lnTo>
                  <a:pt x="244287" y="250190"/>
                </a:lnTo>
                <a:lnTo>
                  <a:pt x="244595" y="246379"/>
                </a:lnTo>
                <a:lnTo>
                  <a:pt x="244287" y="243840"/>
                </a:lnTo>
                <a:lnTo>
                  <a:pt x="243474" y="241300"/>
                </a:lnTo>
                <a:lnTo>
                  <a:pt x="242251" y="240029"/>
                </a:lnTo>
                <a:lnTo>
                  <a:pt x="240519" y="238760"/>
                </a:lnTo>
                <a:lnTo>
                  <a:pt x="238683" y="237490"/>
                </a:lnTo>
                <a:close/>
              </a:path>
              <a:path w="555625" h="553720">
                <a:moveTo>
                  <a:pt x="303602" y="1270"/>
                </a:moveTo>
                <a:lnTo>
                  <a:pt x="250811" y="1270"/>
                </a:lnTo>
                <a:lnTo>
                  <a:pt x="223904" y="5079"/>
                </a:lnTo>
                <a:lnTo>
                  <a:pt x="214938" y="7620"/>
                </a:lnTo>
                <a:lnTo>
                  <a:pt x="197814" y="11429"/>
                </a:lnTo>
                <a:lnTo>
                  <a:pt x="189152" y="15240"/>
                </a:lnTo>
                <a:lnTo>
                  <a:pt x="180896" y="17779"/>
                </a:lnTo>
                <a:lnTo>
                  <a:pt x="172845" y="21590"/>
                </a:lnTo>
                <a:lnTo>
                  <a:pt x="164593" y="24129"/>
                </a:lnTo>
                <a:lnTo>
                  <a:pt x="156538" y="27940"/>
                </a:lnTo>
                <a:lnTo>
                  <a:pt x="141151" y="36829"/>
                </a:lnTo>
                <a:lnTo>
                  <a:pt x="238375" y="199390"/>
                </a:lnTo>
                <a:lnTo>
                  <a:pt x="245511" y="194310"/>
                </a:lnTo>
                <a:lnTo>
                  <a:pt x="249386" y="193040"/>
                </a:lnTo>
                <a:lnTo>
                  <a:pt x="252950" y="191770"/>
                </a:lnTo>
                <a:lnTo>
                  <a:pt x="256825" y="189229"/>
                </a:lnTo>
                <a:lnTo>
                  <a:pt x="260594" y="187960"/>
                </a:lnTo>
                <a:lnTo>
                  <a:pt x="268645" y="185420"/>
                </a:lnTo>
                <a:lnTo>
                  <a:pt x="272520" y="184150"/>
                </a:lnTo>
                <a:lnTo>
                  <a:pt x="276597" y="184150"/>
                </a:lnTo>
                <a:lnTo>
                  <a:pt x="284951" y="181610"/>
                </a:lnTo>
                <a:lnTo>
                  <a:pt x="293207" y="181610"/>
                </a:lnTo>
                <a:lnTo>
                  <a:pt x="297387" y="180340"/>
                </a:lnTo>
                <a:lnTo>
                  <a:pt x="538810" y="180340"/>
                </a:lnTo>
                <a:lnTo>
                  <a:pt x="532511" y="165100"/>
                </a:lnTo>
                <a:lnTo>
                  <a:pt x="528921" y="157479"/>
                </a:lnTo>
                <a:lnTo>
                  <a:pt x="327656" y="157479"/>
                </a:lnTo>
                <a:lnTo>
                  <a:pt x="318176" y="156210"/>
                </a:lnTo>
                <a:lnTo>
                  <a:pt x="309818" y="154940"/>
                </a:lnTo>
                <a:lnTo>
                  <a:pt x="302481" y="151129"/>
                </a:lnTo>
                <a:lnTo>
                  <a:pt x="296163" y="144779"/>
                </a:lnTo>
                <a:lnTo>
                  <a:pt x="290863" y="139700"/>
                </a:lnTo>
                <a:lnTo>
                  <a:pt x="287295" y="132079"/>
                </a:lnTo>
                <a:lnTo>
                  <a:pt x="284951" y="123190"/>
                </a:lnTo>
                <a:lnTo>
                  <a:pt x="284036" y="114300"/>
                </a:lnTo>
                <a:lnTo>
                  <a:pt x="284340" y="107950"/>
                </a:lnTo>
                <a:lnTo>
                  <a:pt x="303602" y="73660"/>
                </a:lnTo>
                <a:lnTo>
                  <a:pt x="331527" y="62229"/>
                </a:lnTo>
                <a:lnTo>
                  <a:pt x="371131" y="62229"/>
                </a:lnTo>
                <a:lnTo>
                  <a:pt x="404090" y="30479"/>
                </a:lnTo>
                <a:lnTo>
                  <a:pt x="396955" y="26670"/>
                </a:lnTo>
                <a:lnTo>
                  <a:pt x="389618" y="24129"/>
                </a:lnTo>
                <a:lnTo>
                  <a:pt x="382179" y="20320"/>
                </a:lnTo>
                <a:lnTo>
                  <a:pt x="359657" y="12700"/>
                </a:lnTo>
                <a:lnTo>
                  <a:pt x="351602" y="10160"/>
                </a:lnTo>
                <a:lnTo>
                  <a:pt x="343962" y="7620"/>
                </a:lnTo>
                <a:lnTo>
                  <a:pt x="303602" y="1270"/>
                </a:lnTo>
                <a:close/>
              </a:path>
              <a:path w="555625" h="553720">
                <a:moveTo>
                  <a:pt x="404090" y="30479"/>
                </a:moveTo>
                <a:lnTo>
                  <a:pt x="363221" y="69850"/>
                </a:lnTo>
                <a:lnTo>
                  <a:pt x="367096" y="73660"/>
                </a:lnTo>
                <a:lnTo>
                  <a:pt x="370561" y="76200"/>
                </a:lnTo>
                <a:lnTo>
                  <a:pt x="373620" y="81279"/>
                </a:lnTo>
                <a:lnTo>
                  <a:pt x="380879" y="107950"/>
                </a:lnTo>
                <a:lnTo>
                  <a:pt x="380648" y="111760"/>
                </a:lnTo>
                <a:lnTo>
                  <a:pt x="379835" y="116840"/>
                </a:lnTo>
                <a:lnTo>
                  <a:pt x="378612" y="121920"/>
                </a:lnTo>
                <a:lnTo>
                  <a:pt x="376879" y="127000"/>
                </a:lnTo>
                <a:lnTo>
                  <a:pt x="374433" y="130810"/>
                </a:lnTo>
                <a:lnTo>
                  <a:pt x="371785" y="135890"/>
                </a:lnTo>
                <a:lnTo>
                  <a:pt x="368521" y="139700"/>
                </a:lnTo>
                <a:lnTo>
                  <a:pt x="365261" y="142240"/>
                </a:lnTo>
                <a:lnTo>
                  <a:pt x="361390" y="146050"/>
                </a:lnTo>
                <a:lnTo>
                  <a:pt x="332956" y="157479"/>
                </a:lnTo>
                <a:lnTo>
                  <a:pt x="528921" y="157479"/>
                </a:lnTo>
                <a:lnTo>
                  <a:pt x="503979" y="115570"/>
                </a:lnTo>
                <a:lnTo>
                  <a:pt x="466373" y="73660"/>
                </a:lnTo>
                <a:lnTo>
                  <a:pt x="436691" y="49529"/>
                </a:lnTo>
                <a:lnTo>
                  <a:pt x="420721" y="39370"/>
                </a:lnTo>
                <a:lnTo>
                  <a:pt x="404090" y="30479"/>
                </a:lnTo>
                <a:close/>
              </a:path>
              <a:path w="555625" h="553720">
                <a:moveTo>
                  <a:pt x="371131" y="62229"/>
                </a:moveTo>
                <a:lnTo>
                  <a:pt x="340395" y="62229"/>
                </a:lnTo>
                <a:lnTo>
                  <a:pt x="343962" y="63500"/>
                </a:lnTo>
                <a:lnTo>
                  <a:pt x="347834" y="63500"/>
                </a:lnTo>
                <a:lnTo>
                  <a:pt x="357617" y="67310"/>
                </a:lnTo>
                <a:lnTo>
                  <a:pt x="360573" y="68579"/>
                </a:lnTo>
                <a:lnTo>
                  <a:pt x="363221" y="69850"/>
                </a:lnTo>
                <a:lnTo>
                  <a:pt x="371131" y="62229"/>
                </a:lnTo>
                <a:close/>
              </a:path>
              <a:path w="555625" h="553720">
                <a:moveTo>
                  <a:pt x="286684" y="0"/>
                </a:moveTo>
                <a:lnTo>
                  <a:pt x="269256" y="0"/>
                </a:lnTo>
                <a:lnTo>
                  <a:pt x="259781" y="1270"/>
                </a:lnTo>
                <a:lnTo>
                  <a:pt x="295346" y="1270"/>
                </a:lnTo>
                <a:lnTo>
                  <a:pt x="286684" y="0"/>
                </a:lnTo>
                <a:close/>
              </a:path>
            </a:pathLst>
          </a:custGeom>
          <a:solidFill>
            <a:srgbClr val="3F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7675245" cy="511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6:</a:t>
            </a: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(Machine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Learning</a:t>
            </a:r>
            <a:r>
              <a:rPr sz="2800" b="1" u="sng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800" b="1" u="sng" spc="-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Bird’s-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eye</a:t>
            </a:r>
            <a:r>
              <a:rPr sz="2800" b="1" u="sng" spc="-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Categories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Types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Algorithms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Python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(Scikit-</a:t>
            </a:r>
            <a:r>
              <a:rPr sz="2400" spc="-10" dirty="0">
                <a:latin typeface="Times New Roman"/>
                <a:cs typeface="Times New Roman"/>
              </a:rPr>
              <a:t>learn)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Will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do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hands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practice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Model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creation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Model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training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Model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evaluation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Feature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engineering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55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Dimensionality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reduction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825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6807200" cy="360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7:</a:t>
            </a:r>
            <a:r>
              <a:rPr sz="2800" b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(NLP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Bird’s-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eye</a:t>
            </a:r>
            <a:r>
              <a:rPr sz="2800" b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NLP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5" dirty="0">
                <a:latin typeface="Times New Roman"/>
                <a:cs typeface="Times New Roman"/>
              </a:rPr>
              <a:t>Text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Pre-</a:t>
            </a:r>
            <a:r>
              <a:rPr sz="2400" spc="-10" dirty="0">
                <a:latin typeface="Times New Roman"/>
                <a:cs typeface="Times New Roman"/>
              </a:rPr>
              <a:t>Processing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45" dirty="0">
                <a:latin typeface="Times New Roman"/>
                <a:cs typeface="Times New Roman"/>
              </a:rPr>
              <a:t>Text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Vectorization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Techniques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Applying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Models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Textual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7036434" cy="473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8:</a:t>
            </a:r>
            <a:r>
              <a:rPr sz="2800" b="1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(Deep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Learning: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Bird’s-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eye</a:t>
            </a:r>
            <a:r>
              <a:rPr sz="2800" b="1" u="sng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Machine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Deep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Learning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Deep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Models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(CNN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vs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RNN)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Deep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Learning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Applications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Image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recognition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spc="-20" dirty="0">
                <a:latin typeface="Times New Roman"/>
                <a:cs typeface="Times New Roman"/>
              </a:rPr>
              <a:t>Self-</a:t>
            </a:r>
            <a:r>
              <a:rPr sz="2400" dirty="0">
                <a:latin typeface="Times New Roman"/>
                <a:cs typeface="Times New Roman"/>
              </a:rPr>
              <a:t>driving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cars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dirty="0">
                <a:latin typeface="Times New Roman"/>
                <a:cs typeface="Times New Roman"/>
              </a:rPr>
              <a:t>Language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translation</a:t>
            </a:r>
            <a:r>
              <a:rPr sz="2400" spc="-8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services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20" dirty="0">
                <a:latin typeface="Times New Roman"/>
                <a:cs typeface="Times New Roman"/>
              </a:rPr>
              <a:t>A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Hello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Times New Roman"/>
                <a:cs typeface="Times New Roman"/>
              </a:rPr>
              <a:t>World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Deep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Project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using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400" spc="-10" dirty="0">
                <a:latin typeface="Times New Roman"/>
                <a:cs typeface="Times New Roman"/>
              </a:rPr>
              <a:t>TensorFlow/Keras/Theano/Pytorch/Caffe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60"/>
              </a:spcBef>
              <a:buFont typeface="Wingdings"/>
              <a:buChar char="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-25" dirty="0"/>
              <a:t> </a:t>
            </a:r>
            <a:r>
              <a:rPr dirty="0"/>
              <a:t>do</a:t>
            </a:r>
            <a:r>
              <a:rPr spc="-20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this</a:t>
            </a:r>
            <a:r>
              <a:rPr spc="-20" dirty="0"/>
              <a:t> </a:t>
            </a:r>
            <a:r>
              <a:rPr spc="-10" dirty="0"/>
              <a:t>course?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2656" y="698499"/>
            <a:ext cx="6748145" cy="531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800" b="1" u="sng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9:</a:t>
            </a:r>
            <a:r>
              <a:rPr sz="2800" b="1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(Big</a:t>
            </a:r>
            <a:r>
              <a:rPr sz="2800" b="1" u="sng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Data:</a:t>
            </a:r>
            <a:r>
              <a:rPr sz="2800" b="1" u="sng" spc="-1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800" b="1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Bird’s-</a:t>
            </a: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eye</a:t>
            </a:r>
            <a:r>
              <a:rPr sz="2800" b="1" u="sng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View)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Data?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5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Frameworks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Apache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Hadoop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MapReduce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by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Alibaba,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AOL)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30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Apache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Storm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Twitter,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Spotify)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70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Apache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Spark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Netflix,</a:t>
            </a:r>
            <a:r>
              <a:rPr sz="2000" spc="-11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Yahoo,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eBay)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30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Apache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Hive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(used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Facebook,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Walmart)</a:t>
            </a:r>
            <a:endParaRPr sz="20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Overview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Hadoop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Ecosystem</a:t>
            </a:r>
            <a:endParaRPr sz="24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20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Storage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(HDFS,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HBASE)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65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(YARN,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Map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Reduce)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135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spc="-10" dirty="0">
                <a:latin typeface="Times New Roman"/>
                <a:cs typeface="Times New Roman"/>
              </a:rPr>
              <a:t>Data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Access</a:t>
            </a:r>
            <a:r>
              <a:rPr sz="2000" spc="-1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(Hive,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Pig,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Mahout,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Avro,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Sqoop)</a:t>
            </a:r>
            <a:endParaRPr sz="2000">
              <a:latin typeface="Times New Roman"/>
              <a:cs typeface="Times New Roman"/>
            </a:endParaRPr>
          </a:p>
          <a:p>
            <a:pPr marL="812165" lvl="1" indent="-342265">
              <a:lnSpc>
                <a:spcPct val="100000"/>
              </a:lnSpc>
              <a:spcBef>
                <a:spcPts val="65"/>
              </a:spcBef>
              <a:buFont typeface="Wingdings"/>
              <a:buChar char=""/>
              <a:tabLst>
                <a:tab pos="812165" algn="l"/>
              </a:tabLst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Management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(Oozie,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Chukwa,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Flume,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ZooKeeper)</a:t>
            </a:r>
            <a:endParaRPr sz="20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765"/>
              </a:spcBef>
              <a:buFont typeface="Wingdings"/>
              <a:buChar char=""/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b="1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Reading</a:t>
            </a:r>
            <a:r>
              <a:rPr sz="2800" b="1" u="sng" spc="-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Tasks: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</a:tabLst>
            </a:pP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Things</a:t>
            </a:r>
            <a:r>
              <a:rPr spc="-130" dirty="0"/>
              <a:t> </a:t>
            </a:r>
            <a:r>
              <a:rPr spc="-120" dirty="0"/>
              <a:t>To</a:t>
            </a:r>
            <a:r>
              <a:rPr spc="-75" dirty="0"/>
              <a:t> </a:t>
            </a:r>
            <a:r>
              <a:rPr spc="-25" dirty="0"/>
              <a:t>Do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685800"/>
            <a:ext cx="2590800" cy="26617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739" y="630766"/>
            <a:ext cx="8987155" cy="55727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53060" marR="2597150" indent="-340360" algn="just">
              <a:lnSpc>
                <a:spcPts val="2870"/>
              </a:lnSpc>
              <a:spcBef>
                <a:spcPts val="204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Should</a:t>
            </a:r>
            <a:r>
              <a:rPr sz="2400" spc="26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2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2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270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275" dirty="0">
                <a:latin typeface="Times New Roman"/>
                <a:cs typeface="Times New Roman"/>
              </a:rPr>
              <a:t>  </a:t>
            </a:r>
            <a:r>
              <a:rPr sz="2400" dirty="0">
                <a:latin typeface="Times New Roman"/>
                <a:cs typeface="Times New Roman"/>
              </a:rPr>
              <a:t>understanding</a:t>
            </a:r>
            <a:r>
              <a:rPr sz="2400" spc="270" dirty="0">
                <a:latin typeface="Times New Roman"/>
                <a:cs typeface="Times New Roman"/>
              </a:rPr>
              <a:t>  </a:t>
            </a:r>
            <a:r>
              <a:rPr sz="2400" spc="-25" dirty="0">
                <a:latin typeface="Times New Roman"/>
                <a:cs typeface="Times New Roman"/>
              </a:rPr>
              <a:t>of 	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sources,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storage</a:t>
            </a:r>
            <a:endParaRPr sz="2400">
              <a:latin typeface="Times New Roman"/>
              <a:cs typeface="Times New Roman"/>
            </a:endParaRPr>
          </a:p>
          <a:p>
            <a:pPr marL="353060" marR="2597785" indent="-340360" algn="just">
              <a:lnSpc>
                <a:spcPts val="2870"/>
              </a:lnSpc>
              <a:spcBef>
                <a:spcPts val="59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Must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</a:t>
            </a:r>
            <a:r>
              <a:rPr sz="2400" spc="4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4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4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47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in 	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domains.</a:t>
            </a:r>
            <a:endParaRPr sz="2400">
              <a:latin typeface="Times New Roman"/>
              <a:cs typeface="Times New Roman"/>
            </a:endParaRPr>
          </a:p>
          <a:p>
            <a:pPr marL="353060" marR="2597150" indent="-340360" algn="just">
              <a:lnSpc>
                <a:spcPts val="2870"/>
              </a:lnSpc>
              <a:spcBef>
                <a:spcPts val="66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3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going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through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todays</a:t>
            </a:r>
            <a:r>
              <a:rPr sz="2400" spc="3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lecture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slides</a:t>
            </a:r>
            <a:r>
              <a:rPr sz="2400" spc="3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click 	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tools</a:t>
            </a:r>
            <a:r>
              <a:rPr sz="2400" spc="3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2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technologies,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29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28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been 	</a:t>
            </a:r>
            <a:r>
              <a:rPr sz="2400" dirty="0">
                <a:latin typeface="Times New Roman"/>
                <a:cs typeface="Times New Roman"/>
              </a:rPr>
              <a:t>hyperlinked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respective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web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sites.</a:t>
            </a:r>
            <a:endParaRPr sz="2400">
              <a:latin typeface="Times New Roman"/>
              <a:cs typeface="Times New Roman"/>
            </a:endParaRPr>
          </a:p>
          <a:p>
            <a:pPr marL="414020" marR="5715" lvl="1" indent="-340360" algn="just">
              <a:lnSpc>
                <a:spcPts val="2870"/>
              </a:lnSpc>
              <a:spcBef>
                <a:spcPts val="1190"/>
              </a:spcBef>
              <a:buFont typeface="Arial MT"/>
              <a:buChar char="•"/>
              <a:tabLst>
                <a:tab pos="416559" algn="l"/>
              </a:tabLst>
            </a:pP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very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understanding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Life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Cycle,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tools 	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each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phase.</a:t>
            </a:r>
            <a:endParaRPr sz="2400">
              <a:latin typeface="Times New Roman"/>
              <a:cs typeface="Times New Roman"/>
            </a:endParaRPr>
          </a:p>
          <a:p>
            <a:pPr marL="414020" marR="5080" lvl="1" indent="-340360" algn="just">
              <a:lnSpc>
                <a:spcPct val="100699"/>
              </a:lnSpc>
              <a:spcBef>
                <a:spcPts val="1070"/>
              </a:spcBef>
              <a:buFont typeface="Arial MT"/>
              <a:buChar char="•"/>
              <a:tabLst>
                <a:tab pos="416559" algn="l"/>
              </a:tabLst>
            </a:pPr>
            <a:r>
              <a:rPr sz="2400" dirty="0">
                <a:latin typeface="Times New Roman"/>
                <a:cs typeface="Times New Roman"/>
              </a:rPr>
              <a:t>Think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few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1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cases</a:t>
            </a:r>
            <a:r>
              <a:rPr sz="2400" spc="17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where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apply</a:t>
            </a:r>
            <a:r>
              <a:rPr sz="2400" spc="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Science,</a:t>
            </a:r>
            <a:r>
              <a:rPr sz="2400" spc="1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Machine 	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Deep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Learning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</a:t>
            </a:r>
            <a:r>
              <a:rPr sz="2400" spc="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make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list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skill 	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develop/learn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implement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deploy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projects.</a:t>
            </a:r>
            <a:endParaRPr sz="2400">
              <a:latin typeface="Times New Roman"/>
              <a:cs typeface="Times New Roman"/>
            </a:endParaRPr>
          </a:p>
          <a:p>
            <a:pPr marL="93980">
              <a:lnSpc>
                <a:spcPct val="100000"/>
              </a:lnSpc>
              <a:spcBef>
                <a:spcPts val="2655"/>
              </a:spcBef>
            </a:pP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Coming</a:t>
            </a:r>
            <a:r>
              <a:rPr sz="2400" b="1" spc="-50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to</a:t>
            </a:r>
            <a:r>
              <a:rPr sz="2400" b="1" spc="-45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office</a:t>
            </a:r>
            <a:r>
              <a:rPr sz="2400" b="1" spc="-50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hours</a:t>
            </a:r>
            <a:r>
              <a:rPr sz="2400" b="1" spc="-45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does</a:t>
            </a:r>
            <a:r>
              <a:rPr sz="2400" b="1" spc="-45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NOT</a:t>
            </a:r>
            <a:r>
              <a:rPr sz="2400" b="1" spc="-90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mean</a:t>
            </a:r>
            <a:r>
              <a:rPr sz="2400" b="1" spc="-45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you</a:t>
            </a:r>
            <a:r>
              <a:rPr sz="2400" b="1" spc="-45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are</a:t>
            </a:r>
            <a:r>
              <a:rPr sz="2400" b="1" spc="-50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B93F"/>
                </a:solidFill>
                <a:latin typeface="Times New Roman"/>
                <a:cs typeface="Times New Roman"/>
              </a:rPr>
              <a:t>academically</a:t>
            </a:r>
            <a:r>
              <a:rPr sz="2400" b="1" spc="-50" dirty="0">
                <a:solidFill>
                  <a:srgbClr val="00B93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00B93F"/>
                </a:solidFill>
                <a:latin typeface="Times New Roman"/>
                <a:cs typeface="Times New Roman"/>
              </a:rPr>
              <a:t>weak!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0158" y="88899"/>
            <a:ext cx="6346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Late</a:t>
            </a:r>
            <a:r>
              <a:rPr spc="-55" dirty="0"/>
              <a:t> </a:t>
            </a:r>
            <a:r>
              <a:rPr dirty="0"/>
              <a:t>Policy</a:t>
            </a:r>
            <a:r>
              <a:rPr spc="-50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Home</a:t>
            </a:r>
            <a:r>
              <a:rPr spc="-100" dirty="0"/>
              <a:t> </a:t>
            </a:r>
            <a:r>
              <a:rPr spc="-10" dirty="0"/>
              <a:t>Works</a:t>
            </a:r>
            <a:r>
              <a:rPr spc="-50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spc="-25" dirty="0"/>
              <a:t>PA</a:t>
            </a:r>
          </a:p>
        </p:txBody>
      </p:sp>
      <p:sp>
        <p:nvSpPr>
          <p:cNvPr id="3" name="object 3"/>
          <p:cNvSpPr/>
          <p:nvPr/>
        </p:nvSpPr>
        <p:spPr>
          <a:xfrm>
            <a:off x="609600" y="6400800"/>
            <a:ext cx="7924800" cy="27305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433" y="656166"/>
            <a:ext cx="8881110" cy="446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Late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policy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for</a:t>
            </a:r>
            <a:r>
              <a:rPr sz="2800" spc="-1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Assignment,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Quizzes,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deliverables</a:t>
            </a:r>
            <a:endParaRPr sz="280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2039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late</a:t>
            </a:r>
            <a:r>
              <a:rPr sz="2800" spc="-1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Assignment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submissions!</a:t>
            </a:r>
            <a:endParaRPr sz="280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1970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No</a:t>
            </a:r>
            <a:r>
              <a:rPr sz="28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late</a:t>
            </a:r>
            <a:r>
              <a:rPr sz="28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quizzes</a:t>
            </a:r>
            <a:r>
              <a:rPr sz="28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or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exams!</a:t>
            </a:r>
            <a:endParaRPr sz="28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2039"/>
              </a:spcBef>
              <a:buFont typeface="Arial MT"/>
              <a:buChar char="•"/>
              <a:tabLst>
                <a:tab pos="354965" algn="l"/>
              </a:tabLst>
            </a:pPr>
            <a:r>
              <a:rPr sz="2800" dirty="0">
                <a:latin typeface="Times New Roman"/>
                <a:cs typeface="Times New Roman"/>
              </a:rPr>
              <a:t>Sticking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responsibility!</a:t>
            </a:r>
            <a:endParaRPr sz="2800">
              <a:latin typeface="Times New Roman"/>
              <a:cs typeface="Times New Roman"/>
            </a:endParaRPr>
          </a:p>
          <a:p>
            <a:pPr marL="754380" lvl="1" indent="-284480">
              <a:lnSpc>
                <a:spcPct val="100000"/>
              </a:lnSpc>
              <a:spcBef>
                <a:spcPts val="1975"/>
              </a:spcBef>
              <a:buFont typeface="Arial MT"/>
              <a:buChar char="–"/>
              <a:tabLst>
                <a:tab pos="754380" algn="l"/>
              </a:tabLst>
            </a:pPr>
            <a:r>
              <a:rPr sz="2800" dirty="0">
                <a:latin typeface="Times New Roman"/>
                <a:cs typeface="Times New Roman"/>
              </a:rPr>
              <a:t>Check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announcements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lecture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regularly</a:t>
            </a:r>
            <a:endParaRPr sz="2800">
              <a:latin typeface="Times New Roman"/>
              <a:cs typeface="Times New Roman"/>
            </a:endParaRPr>
          </a:p>
          <a:p>
            <a:pPr marL="355600" marR="235585" indent="-342900">
              <a:lnSpc>
                <a:spcPct val="140900"/>
              </a:lnSpc>
              <a:spcBef>
                <a:spcPts val="665"/>
              </a:spcBef>
              <a:buFont typeface="Arial MT"/>
              <a:buChar char="•"/>
              <a:tabLst>
                <a:tab pos="355600" algn="l"/>
              </a:tabLst>
            </a:pPr>
            <a:r>
              <a:rPr sz="2800" spc="-55" dirty="0">
                <a:solidFill>
                  <a:srgbClr val="3333CC"/>
                </a:solidFill>
                <a:latin typeface="Times New Roman"/>
                <a:cs typeface="Times New Roman"/>
              </a:rPr>
              <a:t>Your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best</a:t>
            </a:r>
            <a:r>
              <a:rPr sz="28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strategy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is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to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play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it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safe</a:t>
            </a:r>
            <a:r>
              <a:rPr sz="2800" spc="-3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–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submit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3333CC"/>
                </a:solidFill>
                <a:latin typeface="Times New Roman"/>
                <a:cs typeface="Times New Roman"/>
              </a:rPr>
              <a:t>everything</a:t>
            </a:r>
            <a:r>
              <a:rPr sz="2800" spc="-25" dirty="0">
                <a:solidFill>
                  <a:srgbClr val="3333CC"/>
                </a:solidFill>
                <a:latin typeface="Times New Roman"/>
                <a:cs typeface="Times New Roman"/>
              </a:rPr>
              <a:t> on </a:t>
            </a:r>
            <a:r>
              <a:rPr sz="2800" spc="-20" dirty="0">
                <a:solidFill>
                  <a:srgbClr val="3333CC"/>
                </a:solidFill>
                <a:latin typeface="Times New Roman"/>
                <a:cs typeface="Times New Roman"/>
              </a:rPr>
              <a:t>time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55880"/>
            <a:ext cx="555625" cy="553720"/>
          </a:xfrm>
          <a:custGeom>
            <a:avLst/>
            <a:gdLst/>
            <a:ahLst/>
            <a:cxnLst/>
            <a:rect l="l" t="t" r="r" b="b"/>
            <a:pathLst>
              <a:path w="555625" h="553720">
                <a:moveTo>
                  <a:pt x="141151" y="36829"/>
                </a:moveTo>
                <a:lnTo>
                  <a:pt x="96715" y="67310"/>
                </a:lnTo>
                <a:lnTo>
                  <a:pt x="59006" y="106679"/>
                </a:lnTo>
                <a:lnTo>
                  <a:pt x="29351" y="152400"/>
                </a:lnTo>
                <a:lnTo>
                  <a:pt x="9579" y="204470"/>
                </a:lnTo>
                <a:lnTo>
                  <a:pt x="0" y="259079"/>
                </a:lnTo>
                <a:lnTo>
                  <a:pt x="0" y="299720"/>
                </a:lnTo>
                <a:lnTo>
                  <a:pt x="8051" y="349250"/>
                </a:lnTo>
                <a:lnTo>
                  <a:pt x="21096" y="387350"/>
                </a:lnTo>
                <a:lnTo>
                  <a:pt x="39440" y="424180"/>
                </a:lnTo>
                <a:lnTo>
                  <a:pt x="54626" y="445770"/>
                </a:lnTo>
                <a:lnTo>
                  <a:pt x="62882" y="457200"/>
                </a:lnTo>
                <a:lnTo>
                  <a:pt x="71745" y="467360"/>
                </a:lnTo>
                <a:lnTo>
                  <a:pt x="81020" y="476250"/>
                </a:lnTo>
                <a:lnTo>
                  <a:pt x="90807" y="486410"/>
                </a:lnTo>
                <a:lnTo>
                  <a:pt x="100791" y="494030"/>
                </a:lnTo>
                <a:lnTo>
                  <a:pt x="111190" y="502920"/>
                </a:lnTo>
                <a:lnTo>
                  <a:pt x="122197" y="510540"/>
                </a:lnTo>
                <a:lnTo>
                  <a:pt x="157458" y="530860"/>
                </a:lnTo>
                <a:lnTo>
                  <a:pt x="195371" y="546100"/>
                </a:lnTo>
                <a:lnTo>
                  <a:pt x="208722" y="548640"/>
                </a:lnTo>
                <a:lnTo>
                  <a:pt x="222073" y="552450"/>
                </a:lnTo>
                <a:lnTo>
                  <a:pt x="232070" y="553720"/>
                </a:lnTo>
                <a:lnTo>
                  <a:pt x="324703" y="553720"/>
                </a:lnTo>
                <a:lnTo>
                  <a:pt x="334483" y="552450"/>
                </a:lnTo>
                <a:lnTo>
                  <a:pt x="348039" y="548640"/>
                </a:lnTo>
                <a:lnTo>
                  <a:pt x="361082" y="546100"/>
                </a:lnTo>
                <a:lnTo>
                  <a:pt x="399098" y="530860"/>
                </a:lnTo>
                <a:lnTo>
                  <a:pt x="434064" y="510540"/>
                </a:lnTo>
                <a:lnTo>
                  <a:pt x="455658" y="494030"/>
                </a:lnTo>
                <a:lnTo>
                  <a:pt x="465757" y="486410"/>
                </a:lnTo>
                <a:lnTo>
                  <a:pt x="469421" y="482600"/>
                </a:lnTo>
                <a:lnTo>
                  <a:pt x="209330" y="482600"/>
                </a:lnTo>
                <a:lnTo>
                  <a:pt x="201690" y="481330"/>
                </a:lnTo>
                <a:lnTo>
                  <a:pt x="178248" y="448310"/>
                </a:lnTo>
                <a:lnTo>
                  <a:pt x="179065" y="435610"/>
                </a:lnTo>
                <a:lnTo>
                  <a:pt x="189763" y="392430"/>
                </a:lnTo>
                <a:lnTo>
                  <a:pt x="202199" y="359410"/>
                </a:lnTo>
                <a:lnTo>
                  <a:pt x="204646" y="353060"/>
                </a:lnTo>
                <a:lnTo>
                  <a:pt x="233289" y="279400"/>
                </a:lnTo>
                <a:lnTo>
                  <a:pt x="177024" y="279400"/>
                </a:lnTo>
                <a:lnTo>
                  <a:pt x="173765" y="278129"/>
                </a:lnTo>
                <a:lnTo>
                  <a:pt x="171113" y="275590"/>
                </a:lnTo>
                <a:lnTo>
                  <a:pt x="169278" y="273050"/>
                </a:lnTo>
                <a:lnTo>
                  <a:pt x="168768" y="270510"/>
                </a:lnTo>
                <a:lnTo>
                  <a:pt x="169889" y="265429"/>
                </a:lnTo>
                <a:lnTo>
                  <a:pt x="173153" y="259079"/>
                </a:lnTo>
                <a:lnTo>
                  <a:pt x="178248" y="252729"/>
                </a:lnTo>
                <a:lnTo>
                  <a:pt x="183852" y="246379"/>
                </a:lnTo>
                <a:lnTo>
                  <a:pt x="190071" y="238760"/>
                </a:lnTo>
                <a:lnTo>
                  <a:pt x="195979" y="232410"/>
                </a:lnTo>
                <a:lnTo>
                  <a:pt x="205458" y="223520"/>
                </a:lnTo>
                <a:lnTo>
                  <a:pt x="209330" y="219710"/>
                </a:lnTo>
                <a:lnTo>
                  <a:pt x="217077" y="213360"/>
                </a:lnTo>
                <a:lnTo>
                  <a:pt x="221153" y="210820"/>
                </a:lnTo>
                <a:lnTo>
                  <a:pt x="225333" y="207010"/>
                </a:lnTo>
                <a:lnTo>
                  <a:pt x="229512" y="204470"/>
                </a:lnTo>
                <a:lnTo>
                  <a:pt x="233995" y="201929"/>
                </a:lnTo>
                <a:lnTo>
                  <a:pt x="238375" y="199390"/>
                </a:lnTo>
                <a:lnTo>
                  <a:pt x="141151" y="36829"/>
                </a:lnTo>
                <a:close/>
              </a:path>
              <a:path w="555625" h="553720">
                <a:moveTo>
                  <a:pt x="540147" y="374650"/>
                </a:moveTo>
                <a:lnTo>
                  <a:pt x="349566" y="374650"/>
                </a:lnTo>
                <a:lnTo>
                  <a:pt x="352214" y="375920"/>
                </a:lnTo>
                <a:lnTo>
                  <a:pt x="354558" y="378460"/>
                </a:lnTo>
                <a:lnTo>
                  <a:pt x="356394" y="381000"/>
                </a:lnTo>
                <a:lnTo>
                  <a:pt x="357313" y="384810"/>
                </a:lnTo>
                <a:lnTo>
                  <a:pt x="356394" y="388620"/>
                </a:lnTo>
                <a:lnTo>
                  <a:pt x="330304" y="424180"/>
                </a:lnTo>
                <a:lnTo>
                  <a:pt x="321436" y="431800"/>
                </a:lnTo>
                <a:lnTo>
                  <a:pt x="311961" y="440690"/>
                </a:lnTo>
                <a:lnTo>
                  <a:pt x="278736" y="463550"/>
                </a:lnTo>
                <a:lnTo>
                  <a:pt x="242251" y="480060"/>
                </a:lnTo>
                <a:lnTo>
                  <a:pt x="229816" y="482600"/>
                </a:lnTo>
                <a:lnTo>
                  <a:pt x="469421" y="482600"/>
                </a:lnTo>
                <a:lnTo>
                  <a:pt x="475528" y="476250"/>
                </a:lnTo>
                <a:lnTo>
                  <a:pt x="484724" y="467360"/>
                </a:lnTo>
                <a:lnTo>
                  <a:pt x="493387" y="457200"/>
                </a:lnTo>
                <a:lnTo>
                  <a:pt x="501638" y="445770"/>
                </a:lnTo>
                <a:lnTo>
                  <a:pt x="509357" y="435610"/>
                </a:lnTo>
                <a:lnTo>
                  <a:pt x="516788" y="424180"/>
                </a:lnTo>
                <a:lnTo>
                  <a:pt x="523520" y="412750"/>
                </a:lnTo>
                <a:lnTo>
                  <a:pt x="529555" y="400050"/>
                </a:lnTo>
                <a:lnTo>
                  <a:pt x="535138" y="387350"/>
                </a:lnTo>
                <a:lnTo>
                  <a:pt x="540147" y="374650"/>
                </a:lnTo>
                <a:close/>
              </a:path>
              <a:path w="555625" h="553720">
                <a:moveTo>
                  <a:pt x="538810" y="180340"/>
                </a:moveTo>
                <a:lnTo>
                  <a:pt x="301870" y="180340"/>
                </a:lnTo>
                <a:lnTo>
                  <a:pt x="306866" y="181610"/>
                </a:lnTo>
                <a:lnTo>
                  <a:pt x="312265" y="181610"/>
                </a:lnTo>
                <a:lnTo>
                  <a:pt x="316953" y="182879"/>
                </a:lnTo>
                <a:lnTo>
                  <a:pt x="343654" y="213360"/>
                </a:lnTo>
                <a:lnTo>
                  <a:pt x="343911" y="219710"/>
                </a:lnTo>
                <a:lnTo>
                  <a:pt x="343788" y="223520"/>
                </a:lnTo>
                <a:lnTo>
                  <a:pt x="295042" y="368300"/>
                </a:lnTo>
                <a:lnTo>
                  <a:pt x="291783" y="375920"/>
                </a:lnTo>
                <a:lnTo>
                  <a:pt x="289948" y="381000"/>
                </a:lnTo>
                <a:lnTo>
                  <a:pt x="288215" y="386080"/>
                </a:lnTo>
                <a:lnTo>
                  <a:pt x="286380" y="391160"/>
                </a:lnTo>
                <a:lnTo>
                  <a:pt x="285259" y="396240"/>
                </a:lnTo>
                <a:lnTo>
                  <a:pt x="284340" y="400050"/>
                </a:lnTo>
                <a:lnTo>
                  <a:pt x="284036" y="403860"/>
                </a:lnTo>
                <a:lnTo>
                  <a:pt x="284648" y="407670"/>
                </a:lnTo>
                <a:lnTo>
                  <a:pt x="286175" y="410210"/>
                </a:lnTo>
                <a:lnTo>
                  <a:pt x="288519" y="412750"/>
                </a:lnTo>
                <a:lnTo>
                  <a:pt x="295654" y="412750"/>
                </a:lnTo>
                <a:lnTo>
                  <a:pt x="299423" y="411480"/>
                </a:lnTo>
                <a:lnTo>
                  <a:pt x="303602" y="408940"/>
                </a:lnTo>
                <a:lnTo>
                  <a:pt x="307781" y="407670"/>
                </a:lnTo>
                <a:lnTo>
                  <a:pt x="311961" y="403860"/>
                </a:lnTo>
                <a:lnTo>
                  <a:pt x="316037" y="401320"/>
                </a:lnTo>
                <a:lnTo>
                  <a:pt x="320520" y="397510"/>
                </a:lnTo>
                <a:lnTo>
                  <a:pt x="324700" y="393700"/>
                </a:lnTo>
                <a:lnTo>
                  <a:pt x="328468" y="391160"/>
                </a:lnTo>
                <a:lnTo>
                  <a:pt x="336215" y="383540"/>
                </a:lnTo>
                <a:lnTo>
                  <a:pt x="339475" y="381000"/>
                </a:lnTo>
                <a:lnTo>
                  <a:pt x="342431" y="378460"/>
                </a:lnTo>
                <a:lnTo>
                  <a:pt x="345387" y="377190"/>
                </a:lnTo>
                <a:lnTo>
                  <a:pt x="347834" y="375920"/>
                </a:lnTo>
                <a:lnTo>
                  <a:pt x="349566" y="374650"/>
                </a:lnTo>
                <a:lnTo>
                  <a:pt x="540147" y="374650"/>
                </a:lnTo>
                <a:lnTo>
                  <a:pt x="551478" y="335280"/>
                </a:lnTo>
                <a:lnTo>
                  <a:pt x="555625" y="307340"/>
                </a:lnTo>
                <a:lnTo>
                  <a:pt x="555625" y="252729"/>
                </a:lnTo>
                <a:lnTo>
                  <a:pt x="554106" y="240029"/>
                </a:lnTo>
                <a:lnTo>
                  <a:pt x="550862" y="219710"/>
                </a:lnTo>
                <a:lnTo>
                  <a:pt x="545853" y="200660"/>
                </a:lnTo>
                <a:lnTo>
                  <a:pt x="539860" y="182879"/>
                </a:lnTo>
                <a:lnTo>
                  <a:pt x="538810" y="180340"/>
                </a:lnTo>
                <a:close/>
              </a:path>
              <a:path w="555625" h="553720">
                <a:moveTo>
                  <a:pt x="238683" y="237490"/>
                </a:moveTo>
                <a:lnTo>
                  <a:pt x="232160" y="237490"/>
                </a:lnTo>
                <a:lnTo>
                  <a:pt x="227677" y="238760"/>
                </a:lnTo>
                <a:lnTo>
                  <a:pt x="223292" y="241300"/>
                </a:lnTo>
                <a:lnTo>
                  <a:pt x="218809" y="243840"/>
                </a:lnTo>
                <a:lnTo>
                  <a:pt x="214630" y="246379"/>
                </a:lnTo>
                <a:lnTo>
                  <a:pt x="210553" y="250190"/>
                </a:lnTo>
                <a:lnTo>
                  <a:pt x="202199" y="257810"/>
                </a:lnTo>
                <a:lnTo>
                  <a:pt x="198426" y="261620"/>
                </a:lnTo>
                <a:lnTo>
                  <a:pt x="194858" y="265429"/>
                </a:lnTo>
                <a:lnTo>
                  <a:pt x="188031" y="273050"/>
                </a:lnTo>
                <a:lnTo>
                  <a:pt x="184771" y="275590"/>
                </a:lnTo>
                <a:lnTo>
                  <a:pt x="182119" y="276860"/>
                </a:lnTo>
                <a:lnTo>
                  <a:pt x="179369" y="278129"/>
                </a:lnTo>
                <a:lnTo>
                  <a:pt x="177024" y="279400"/>
                </a:lnTo>
                <a:lnTo>
                  <a:pt x="233289" y="279400"/>
                </a:lnTo>
                <a:lnTo>
                  <a:pt x="243167" y="254000"/>
                </a:lnTo>
                <a:lnTo>
                  <a:pt x="244287" y="250190"/>
                </a:lnTo>
                <a:lnTo>
                  <a:pt x="244595" y="246379"/>
                </a:lnTo>
                <a:lnTo>
                  <a:pt x="244287" y="243840"/>
                </a:lnTo>
                <a:lnTo>
                  <a:pt x="243474" y="241300"/>
                </a:lnTo>
                <a:lnTo>
                  <a:pt x="242251" y="240029"/>
                </a:lnTo>
                <a:lnTo>
                  <a:pt x="240519" y="238760"/>
                </a:lnTo>
                <a:lnTo>
                  <a:pt x="238683" y="237490"/>
                </a:lnTo>
                <a:close/>
              </a:path>
              <a:path w="555625" h="553720">
                <a:moveTo>
                  <a:pt x="303602" y="1270"/>
                </a:moveTo>
                <a:lnTo>
                  <a:pt x="250811" y="1270"/>
                </a:lnTo>
                <a:lnTo>
                  <a:pt x="223904" y="5079"/>
                </a:lnTo>
                <a:lnTo>
                  <a:pt x="214938" y="7620"/>
                </a:lnTo>
                <a:lnTo>
                  <a:pt x="197814" y="11429"/>
                </a:lnTo>
                <a:lnTo>
                  <a:pt x="189152" y="15240"/>
                </a:lnTo>
                <a:lnTo>
                  <a:pt x="180896" y="17779"/>
                </a:lnTo>
                <a:lnTo>
                  <a:pt x="172845" y="21590"/>
                </a:lnTo>
                <a:lnTo>
                  <a:pt x="164593" y="24129"/>
                </a:lnTo>
                <a:lnTo>
                  <a:pt x="156538" y="27940"/>
                </a:lnTo>
                <a:lnTo>
                  <a:pt x="141151" y="36829"/>
                </a:lnTo>
                <a:lnTo>
                  <a:pt x="238375" y="199390"/>
                </a:lnTo>
                <a:lnTo>
                  <a:pt x="245511" y="194310"/>
                </a:lnTo>
                <a:lnTo>
                  <a:pt x="249386" y="193040"/>
                </a:lnTo>
                <a:lnTo>
                  <a:pt x="252950" y="191770"/>
                </a:lnTo>
                <a:lnTo>
                  <a:pt x="256825" y="189229"/>
                </a:lnTo>
                <a:lnTo>
                  <a:pt x="260594" y="187960"/>
                </a:lnTo>
                <a:lnTo>
                  <a:pt x="268645" y="185420"/>
                </a:lnTo>
                <a:lnTo>
                  <a:pt x="272520" y="184150"/>
                </a:lnTo>
                <a:lnTo>
                  <a:pt x="276597" y="184150"/>
                </a:lnTo>
                <a:lnTo>
                  <a:pt x="284951" y="181610"/>
                </a:lnTo>
                <a:lnTo>
                  <a:pt x="293207" y="181610"/>
                </a:lnTo>
                <a:lnTo>
                  <a:pt x="297387" y="180340"/>
                </a:lnTo>
                <a:lnTo>
                  <a:pt x="538810" y="180340"/>
                </a:lnTo>
                <a:lnTo>
                  <a:pt x="532511" y="165100"/>
                </a:lnTo>
                <a:lnTo>
                  <a:pt x="528921" y="157479"/>
                </a:lnTo>
                <a:lnTo>
                  <a:pt x="327656" y="157479"/>
                </a:lnTo>
                <a:lnTo>
                  <a:pt x="318176" y="156210"/>
                </a:lnTo>
                <a:lnTo>
                  <a:pt x="309818" y="154940"/>
                </a:lnTo>
                <a:lnTo>
                  <a:pt x="302481" y="151129"/>
                </a:lnTo>
                <a:lnTo>
                  <a:pt x="296163" y="144779"/>
                </a:lnTo>
                <a:lnTo>
                  <a:pt x="290863" y="139700"/>
                </a:lnTo>
                <a:lnTo>
                  <a:pt x="287295" y="132079"/>
                </a:lnTo>
                <a:lnTo>
                  <a:pt x="284951" y="123190"/>
                </a:lnTo>
                <a:lnTo>
                  <a:pt x="284036" y="114300"/>
                </a:lnTo>
                <a:lnTo>
                  <a:pt x="284340" y="107950"/>
                </a:lnTo>
                <a:lnTo>
                  <a:pt x="303602" y="73660"/>
                </a:lnTo>
                <a:lnTo>
                  <a:pt x="331527" y="62229"/>
                </a:lnTo>
                <a:lnTo>
                  <a:pt x="371131" y="62229"/>
                </a:lnTo>
                <a:lnTo>
                  <a:pt x="404090" y="30479"/>
                </a:lnTo>
                <a:lnTo>
                  <a:pt x="396955" y="26670"/>
                </a:lnTo>
                <a:lnTo>
                  <a:pt x="389618" y="24129"/>
                </a:lnTo>
                <a:lnTo>
                  <a:pt x="382179" y="20320"/>
                </a:lnTo>
                <a:lnTo>
                  <a:pt x="359657" y="12700"/>
                </a:lnTo>
                <a:lnTo>
                  <a:pt x="351602" y="10160"/>
                </a:lnTo>
                <a:lnTo>
                  <a:pt x="343962" y="7620"/>
                </a:lnTo>
                <a:lnTo>
                  <a:pt x="303602" y="1270"/>
                </a:lnTo>
                <a:close/>
              </a:path>
              <a:path w="555625" h="553720">
                <a:moveTo>
                  <a:pt x="404090" y="30479"/>
                </a:moveTo>
                <a:lnTo>
                  <a:pt x="363221" y="69850"/>
                </a:lnTo>
                <a:lnTo>
                  <a:pt x="367096" y="73660"/>
                </a:lnTo>
                <a:lnTo>
                  <a:pt x="370561" y="76200"/>
                </a:lnTo>
                <a:lnTo>
                  <a:pt x="373620" y="81279"/>
                </a:lnTo>
                <a:lnTo>
                  <a:pt x="380879" y="107950"/>
                </a:lnTo>
                <a:lnTo>
                  <a:pt x="380648" y="111760"/>
                </a:lnTo>
                <a:lnTo>
                  <a:pt x="379835" y="116840"/>
                </a:lnTo>
                <a:lnTo>
                  <a:pt x="378612" y="121920"/>
                </a:lnTo>
                <a:lnTo>
                  <a:pt x="376879" y="127000"/>
                </a:lnTo>
                <a:lnTo>
                  <a:pt x="374433" y="130810"/>
                </a:lnTo>
                <a:lnTo>
                  <a:pt x="371785" y="135890"/>
                </a:lnTo>
                <a:lnTo>
                  <a:pt x="368521" y="139700"/>
                </a:lnTo>
                <a:lnTo>
                  <a:pt x="365261" y="142240"/>
                </a:lnTo>
                <a:lnTo>
                  <a:pt x="361390" y="146050"/>
                </a:lnTo>
                <a:lnTo>
                  <a:pt x="332956" y="157479"/>
                </a:lnTo>
                <a:lnTo>
                  <a:pt x="528921" y="157479"/>
                </a:lnTo>
                <a:lnTo>
                  <a:pt x="503979" y="115570"/>
                </a:lnTo>
                <a:lnTo>
                  <a:pt x="466373" y="73660"/>
                </a:lnTo>
                <a:lnTo>
                  <a:pt x="436691" y="49529"/>
                </a:lnTo>
                <a:lnTo>
                  <a:pt x="420721" y="39370"/>
                </a:lnTo>
                <a:lnTo>
                  <a:pt x="404090" y="30479"/>
                </a:lnTo>
                <a:close/>
              </a:path>
              <a:path w="555625" h="553720">
                <a:moveTo>
                  <a:pt x="371131" y="62229"/>
                </a:moveTo>
                <a:lnTo>
                  <a:pt x="340395" y="62229"/>
                </a:lnTo>
                <a:lnTo>
                  <a:pt x="343962" y="63500"/>
                </a:lnTo>
                <a:lnTo>
                  <a:pt x="347834" y="63500"/>
                </a:lnTo>
                <a:lnTo>
                  <a:pt x="357617" y="67310"/>
                </a:lnTo>
                <a:lnTo>
                  <a:pt x="360573" y="68579"/>
                </a:lnTo>
                <a:lnTo>
                  <a:pt x="363221" y="69850"/>
                </a:lnTo>
                <a:lnTo>
                  <a:pt x="371131" y="62229"/>
                </a:lnTo>
                <a:close/>
              </a:path>
              <a:path w="555625" h="553720">
                <a:moveTo>
                  <a:pt x="286684" y="0"/>
                </a:moveTo>
                <a:lnTo>
                  <a:pt x="269256" y="0"/>
                </a:lnTo>
                <a:lnTo>
                  <a:pt x="259781" y="1270"/>
                </a:lnTo>
                <a:lnTo>
                  <a:pt x="295346" y="1270"/>
                </a:lnTo>
                <a:lnTo>
                  <a:pt x="286684" y="0"/>
                </a:lnTo>
                <a:close/>
              </a:path>
            </a:pathLst>
          </a:custGeom>
          <a:solidFill>
            <a:srgbClr val="3FD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35" dirty="0"/>
              <a:t> </a:t>
            </a:r>
            <a:r>
              <a:rPr dirty="0"/>
              <a:t>Big</a:t>
            </a:r>
            <a:r>
              <a:rPr spc="-35" dirty="0"/>
              <a:t> </a:t>
            </a:r>
            <a:r>
              <a:rPr spc="-10" dirty="0"/>
              <a:t>Picture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3754" y="79355"/>
            <a:ext cx="8472805" cy="6380480"/>
            <a:chOff x="93754" y="79355"/>
            <a:chExt cx="8472805" cy="6380480"/>
          </a:xfrm>
        </p:grpSpPr>
        <p:sp>
          <p:nvSpPr>
            <p:cNvPr id="4" name="object 4"/>
            <p:cNvSpPr/>
            <p:nvPr/>
          </p:nvSpPr>
          <p:spPr>
            <a:xfrm>
              <a:off x="609600" y="6400800"/>
              <a:ext cx="7924800" cy="27305"/>
            </a:xfrm>
            <a:custGeom>
              <a:avLst/>
              <a:gdLst/>
              <a:ahLst/>
              <a:cxnLst/>
              <a:rect l="l" t="t" r="r" b="b"/>
              <a:pathLst>
                <a:path w="7924800" h="27304">
                  <a:moveTo>
                    <a:pt x="0" y="27040"/>
                  </a:moveTo>
                  <a:lnTo>
                    <a:pt x="7924800" y="0"/>
                  </a:lnTo>
                </a:path>
              </a:pathLst>
            </a:custGeom>
            <a:ln w="63500">
              <a:solidFill>
                <a:srgbClr val="00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54" y="79355"/>
              <a:ext cx="463639" cy="6309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249" y="651142"/>
              <a:ext cx="5642649" cy="576235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63489" y="732366"/>
            <a:ext cx="2627630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1950s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Artificial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  <a:p>
            <a:pPr marL="59690" algn="ctr">
              <a:lnSpc>
                <a:spcPct val="100000"/>
              </a:lnSpc>
              <a:spcBef>
                <a:spcPts val="118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1990s</a:t>
            </a:r>
            <a:endParaRPr sz="2000">
              <a:latin typeface="Calibri"/>
              <a:cs typeface="Calibri"/>
            </a:endParaRPr>
          </a:p>
          <a:p>
            <a:pPr marL="59055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649237" y="5448299"/>
            <a:ext cx="185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Mathematics</a:t>
            </a:r>
            <a:r>
              <a:rPr sz="1400" b="1" dirty="0">
                <a:latin typeface="Calibri"/>
                <a:cs typeface="Calibri"/>
              </a:rPr>
              <a:t> &amp; </a:t>
            </a:r>
            <a:r>
              <a:rPr sz="1400" b="1" spc="-10" dirty="0">
                <a:latin typeface="Calibri"/>
                <a:cs typeface="Calibri"/>
              </a:rPr>
              <a:t>Statistics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6517" y="5456766"/>
            <a:ext cx="1435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Programming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Skills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0323" y="5880099"/>
            <a:ext cx="1462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Domain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Knowledge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48009" y="2671232"/>
            <a:ext cx="2666365" cy="221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14069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2010s</a:t>
            </a:r>
            <a:endParaRPr sz="2000">
              <a:latin typeface="Calibri"/>
              <a:cs typeface="Calibri"/>
            </a:endParaRPr>
          </a:p>
          <a:p>
            <a:pPr marR="813435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2098675">
              <a:lnSpc>
                <a:spcPts val="2145"/>
              </a:lnSpc>
              <a:spcBef>
                <a:spcPts val="12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1940s</a:t>
            </a:r>
            <a:endParaRPr sz="1800">
              <a:latin typeface="Calibri"/>
              <a:cs typeface="Calibri"/>
            </a:endParaRPr>
          </a:p>
          <a:p>
            <a:pPr marL="2170430">
              <a:lnSpc>
                <a:spcPts val="2385"/>
              </a:lnSpc>
            </a:pP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NLP</a:t>
            </a:r>
            <a:endParaRPr sz="2000">
              <a:latin typeface="Calibri"/>
              <a:cs typeface="Calibri"/>
            </a:endParaRPr>
          </a:p>
          <a:p>
            <a:pPr marR="709930" algn="ctr">
              <a:lnSpc>
                <a:spcPct val="100000"/>
              </a:lnSpc>
              <a:spcBef>
                <a:spcPts val="2000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1960s</a:t>
            </a:r>
            <a:endParaRPr sz="2000">
              <a:latin typeface="Calibri"/>
              <a:cs typeface="Calibri"/>
            </a:endParaRPr>
          </a:p>
          <a:p>
            <a:pPr marR="709930" algn="ctr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58011" y="5185832"/>
            <a:ext cx="640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Big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3754" y="63499"/>
            <a:ext cx="448495" cy="66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8225" y="1952625"/>
            <a:ext cx="6991984" cy="2316480"/>
            <a:chOff x="1038225" y="1952625"/>
            <a:chExt cx="6991984" cy="2316480"/>
          </a:xfrm>
        </p:grpSpPr>
        <p:sp>
          <p:nvSpPr>
            <p:cNvPr id="3" name="object 3"/>
            <p:cNvSpPr/>
            <p:nvPr/>
          </p:nvSpPr>
          <p:spPr>
            <a:xfrm>
              <a:off x="1066800" y="1981200"/>
              <a:ext cx="6934834" cy="2259330"/>
            </a:xfrm>
            <a:custGeom>
              <a:avLst/>
              <a:gdLst/>
              <a:ahLst/>
              <a:cxnLst/>
              <a:rect l="l" t="t" r="r" b="b"/>
              <a:pathLst>
                <a:path w="6934834" h="2259329">
                  <a:moveTo>
                    <a:pt x="0" y="423553"/>
                  </a:moveTo>
                  <a:lnTo>
                    <a:pt x="7197" y="378927"/>
                  </a:lnTo>
                  <a:lnTo>
                    <a:pt x="27240" y="340169"/>
                  </a:lnTo>
                  <a:lnTo>
                    <a:pt x="57803" y="309607"/>
                  </a:lnTo>
                  <a:lnTo>
                    <a:pt x="96560" y="289564"/>
                  </a:lnTo>
                  <a:lnTo>
                    <a:pt x="141186" y="282366"/>
                  </a:lnTo>
                  <a:lnTo>
                    <a:pt x="6651835" y="282373"/>
                  </a:lnTo>
                  <a:lnTo>
                    <a:pt x="6651835" y="141186"/>
                  </a:lnTo>
                  <a:lnTo>
                    <a:pt x="6659032" y="96560"/>
                  </a:lnTo>
                  <a:lnTo>
                    <a:pt x="6679075" y="57803"/>
                  </a:lnTo>
                  <a:lnTo>
                    <a:pt x="6709638" y="27240"/>
                  </a:lnTo>
                  <a:lnTo>
                    <a:pt x="6748395" y="7197"/>
                  </a:lnTo>
                  <a:lnTo>
                    <a:pt x="6793021" y="0"/>
                  </a:lnTo>
                  <a:lnTo>
                    <a:pt x="6837646" y="7197"/>
                  </a:lnTo>
                  <a:lnTo>
                    <a:pt x="6876404" y="27240"/>
                  </a:lnTo>
                  <a:lnTo>
                    <a:pt x="6906967" y="57803"/>
                  </a:lnTo>
                  <a:lnTo>
                    <a:pt x="6927010" y="96560"/>
                  </a:lnTo>
                  <a:lnTo>
                    <a:pt x="6934208" y="141186"/>
                  </a:lnTo>
                  <a:lnTo>
                    <a:pt x="6934200" y="1835407"/>
                  </a:lnTo>
                  <a:lnTo>
                    <a:pt x="6927002" y="1880032"/>
                  </a:lnTo>
                  <a:lnTo>
                    <a:pt x="6906959" y="1918790"/>
                  </a:lnTo>
                  <a:lnTo>
                    <a:pt x="6876396" y="1949353"/>
                  </a:lnTo>
                  <a:lnTo>
                    <a:pt x="6837639" y="1969396"/>
                  </a:lnTo>
                  <a:lnTo>
                    <a:pt x="6793014" y="1976594"/>
                  </a:lnTo>
                  <a:lnTo>
                    <a:pt x="282373" y="1976594"/>
                  </a:lnTo>
                  <a:lnTo>
                    <a:pt x="282373" y="2117773"/>
                  </a:lnTo>
                  <a:lnTo>
                    <a:pt x="275175" y="2162398"/>
                  </a:lnTo>
                  <a:lnTo>
                    <a:pt x="255132" y="2201156"/>
                  </a:lnTo>
                  <a:lnTo>
                    <a:pt x="224569" y="2231719"/>
                  </a:lnTo>
                  <a:lnTo>
                    <a:pt x="185812" y="2251762"/>
                  </a:lnTo>
                  <a:lnTo>
                    <a:pt x="141186" y="2258960"/>
                  </a:lnTo>
                  <a:lnTo>
                    <a:pt x="96560" y="2251762"/>
                  </a:lnTo>
                  <a:lnTo>
                    <a:pt x="57803" y="2231719"/>
                  </a:lnTo>
                  <a:lnTo>
                    <a:pt x="27240" y="2201156"/>
                  </a:lnTo>
                  <a:lnTo>
                    <a:pt x="7197" y="2162398"/>
                  </a:lnTo>
                  <a:lnTo>
                    <a:pt x="0" y="2117773"/>
                  </a:lnTo>
                  <a:lnTo>
                    <a:pt x="0" y="423553"/>
                  </a:lnTo>
                  <a:close/>
                </a:path>
                <a:path w="6934834" h="2259329">
                  <a:moveTo>
                    <a:pt x="6651835" y="282373"/>
                  </a:moveTo>
                  <a:lnTo>
                    <a:pt x="6793014" y="282373"/>
                  </a:lnTo>
                  <a:lnTo>
                    <a:pt x="6837639" y="275176"/>
                  </a:lnTo>
                  <a:lnTo>
                    <a:pt x="6876396" y="255132"/>
                  </a:lnTo>
                  <a:lnTo>
                    <a:pt x="6906959" y="224570"/>
                  </a:lnTo>
                  <a:lnTo>
                    <a:pt x="6927002" y="185812"/>
                  </a:lnTo>
                  <a:lnTo>
                    <a:pt x="6934200" y="141186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0052" y="2093811"/>
              <a:ext cx="198337" cy="1983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2334159"/>
              <a:ext cx="282575" cy="1623695"/>
            </a:xfrm>
            <a:custGeom>
              <a:avLst/>
              <a:gdLst/>
              <a:ahLst/>
              <a:cxnLst/>
              <a:rect l="l" t="t" r="r" b="b"/>
              <a:pathLst>
                <a:path w="282575" h="1623695">
                  <a:moveTo>
                    <a:pt x="141186" y="211780"/>
                  </a:moveTo>
                  <a:lnTo>
                    <a:pt x="141186" y="70593"/>
                  </a:lnTo>
                  <a:lnTo>
                    <a:pt x="161862" y="20676"/>
                  </a:lnTo>
                  <a:lnTo>
                    <a:pt x="211779" y="0"/>
                  </a:lnTo>
                  <a:lnTo>
                    <a:pt x="239257" y="5547"/>
                  </a:lnTo>
                  <a:lnTo>
                    <a:pt x="261696" y="20676"/>
                  </a:lnTo>
                  <a:lnTo>
                    <a:pt x="276825" y="43115"/>
                  </a:lnTo>
                  <a:lnTo>
                    <a:pt x="282373" y="70593"/>
                  </a:lnTo>
                  <a:lnTo>
                    <a:pt x="275175" y="115219"/>
                  </a:lnTo>
                  <a:lnTo>
                    <a:pt x="255132" y="153976"/>
                  </a:lnTo>
                  <a:lnTo>
                    <a:pt x="224569" y="184539"/>
                  </a:lnTo>
                  <a:lnTo>
                    <a:pt x="185812" y="204582"/>
                  </a:lnTo>
                  <a:lnTo>
                    <a:pt x="141186" y="211780"/>
                  </a:lnTo>
                  <a:lnTo>
                    <a:pt x="96560" y="204582"/>
                  </a:lnTo>
                  <a:lnTo>
                    <a:pt x="57803" y="184539"/>
                  </a:lnTo>
                  <a:lnTo>
                    <a:pt x="27240" y="153976"/>
                  </a:lnTo>
                  <a:lnTo>
                    <a:pt x="7197" y="115219"/>
                  </a:lnTo>
                  <a:lnTo>
                    <a:pt x="0" y="70593"/>
                  </a:lnTo>
                </a:path>
                <a:path w="282575" h="1623695">
                  <a:moveTo>
                    <a:pt x="282373" y="70593"/>
                  </a:moveTo>
                  <a:lnTo>
                    <a:pt x="282373" y="1623634"/>
                  </a:lnTo>
                </a:path>
              </a:pathLst>
            </a:custGeom>
            <a:ln w="5715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9801" y="2307166"/>
            <a:ext cx="5970270" cy="14852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1905" marR="5080" indent="-1259840">
              <a:lnSpc>
                <a:spcPts val="5730"/>
              </a:lnSpc>
              <a:spcBef>
                <a:spcPts val="229"/>
              </a:spcBef>
              <a:tabLst>
                <a:tab pos="1417320" algn="l"/>
                <a:tab pos="2677160" algn="l"/>
                <a:tab pos="2821940" algn="l"/>
              </a:tabLst>
            </a:pP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	</a:t>
            </a:r>
            <a:r>
              <a:rPr sz="4800" spc="-20" dirty="0">
                <a:solidFill>
                  <a:srgbClr val="376092"/>
                </a:solidFill>
              </a:rPr>
              <a:t>Data</a:t>
            </a:r>
            <a:r>
              <a:rPr sz="4800" dirty="0">
                <a:solidFill>
                  <a:srgbClr val="376092"/>
                </a:solidFill>
              </a:rPr>
              <a:t>		</a:t>
            </a:r>
            <a:r>
              <a:rPr sz="4800" spc="-20" dirty="0">
                <a:solidFill>
                  <a:srgbClr val="376092"/>
                </a:solidFill>
              </a:rPr>
              <a:t>Everywhere Data</a:t>
            </a:r>
            <a:r>
              <a:rPr sz="4800" dirty="0">
                <a:solidFill>
                  <a:srgbClr val="376092"/>
                </a:solidFill>
              </a:rPr>
              <a:t>	</a:t>
            </a:r>
            <a:r>
              <a:rPr sz="4800" spc="-10" dirty="0">
                <a:solidFill>
                  <a:srgbClr val="376092"/>
                </a:solidFill>
              </a:rPr>
              <a:t>Sources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2484</Words>
  <Application>Microsoft Office PowerPoint</Application>
  <PresentationFormat>On-screen Show (4:3)</PresentationFormat>
  <Paragraphs>738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 MT</vt:lpstr>
      <vt:lpstr>Calibri</vt:lpstr>
      <vt:lpstr>Comic Sans MS</vt:lpstr>
      <vt:lpstr>Times New Roman</vt:lpstr>
      <vt:lpstr>Wingdings</vt:lpstr>
      <vt:lpstr>Office Theme</vt:lpstr>
      <vt:lpstr>Lecture # 1 Overview of the Course</vt:lpstr>
      <vt:lpstr>Today’s Agenda</vt:lpstr>
      <vt:lpstr>Course Information and Protocols</vt:lpstr>
      <vt:lpstr>Course Info</vt:lpstr>
      <vt:lpstr>Who cares to get an A</vt:lpstr>
      <vt:lpstr>Cheating Policy</vt:lpstr>
      <vt:lpstr>Late Policy for Home Works and PA</vt:lpstr>
      <vt:lpstr>The Big Picture</vt:lpstr>
      <vt:lpstr>Data  Data  Everywhere Data Sources</vt:lpstr>
      <vt:lpstr>Data Sources: Evolution of Technology</vt:lpstr>
      <vt:lpstr>Data Sources: IoT</vt:lpstr>
      <vt:lpstr>Data Sources: Social Media</vt:lpstr>
      <vt:lpstr>Data Sources: Other Factors</vt:lpstr>
      <vt:lpstr>Categories of Data</vt:lpstr>
      <vt:lpstr>Structured Data</vt:lpstr>
      <vt:lpstr>Semi-structured Data</vt:lpstr>
      <vt:lpstr>Unstructured Data</vt:lpstr>
      <vt:lpstr>What is Data Science?</vt:lpstr>
      <vt:lpstr>What is Data Science?</vt:lpstr>
      <vt:lpstr>Factors Making Data Science Ubiquitous</vt:lpstr>
      <vt:lpstr>Increasing Number of Connected Devices</vt:lpstr>
      <vt:lpstr>Decreasing Internet Transit Pricing</vt:lpstr>
      <vt:lpstr>Decreasing Costs for Data Storage</vt:lpstr>
      <vt:lpstr>Decreasing Computational Costs</vt:lpstr>
      <vt:lpstr>Applications of Data Science?</vt:lpstr>
      <vt:lpstr>Applications of Data Science</vt:lpstr>
      <vt:lpstr>Applications of Data Science (cont…)</vt:lpstr>
      <vt:lpstr>How to Do Data Science? Languages, Tools and Technologies</vt:lpstr>
      <vt:lpstr>Who is a Data Scientist?</vt:lpstr>
      <vt:lpstr>Skill Sets of a Data Scientist</vt:lpstr>
      <vt:lpstr>Programming Languages for Data Science</vt:lpstr>
      <vt:lpstr>Tools for Handling this Big Data (3Vs)</vt:lpstr>
      <vt:lpstr>Techniques for Data Science</vt:lpstr>
      <vt:lpstr>Techniques for Data Science</vt:lpstr>
      <vt:lpstr>Techniques for Data Science</vt:lpstr>
      <vt:lpstr>Why is Data Science so Complicated?</vt:lpstr>
      <vt:lpstr>Data Science Life Cycle</vt:lpstr>
      <vt:lpstr>ML Project Life Cycle</vt:lpstr>
      <vt:lpstr>Understanding Business Problem</vt:lpstr>
      <vt:lpstr>Data Acquisition</vt:lpstr>
      <vt:lpstr>Data Processing</vt:lpstr>
      <vt:lpstr>EDA and Visualization</vt:lpstr>
      <vt:lpstr>Feature Engineering</vt:lpstr>
      <vt:lpstr>ML Model: Creation-Training-Evaluation</vt:lpstr>
      <vt:lpstr>Model Deployment and Monitoring</vt:lpstr>
      <vt:lpstr>Industry Job Roles in Data  Science</vt:lpstr>
      <vt:lpstr>Industry Job Roles: Data Scientist</vt:lpstr>
      <vt:lpstr>Industry Job Roles: Data Engineer/Architect</vt:lpstr>
      <vt:lpstr>Industry Job Roles: Data Analyst</vt:lpstr>
      <vt:lpstr>Industry Job Roles: Database Administrator</vt:lpstr>
      <vt:lpstr>Industry Job Roles: Machine Learning Engineer</vt:lpstr>
      <vt:lpstr>History: Data Science Salary Trends</vt:lpstr>
      <vt:lpstr>History: Job trends</vt:lpstr>
      <vt:lpstr>Discussion on Course Matrix</vt:lpstr>
      <vt:lpstr>What we will do in this course?</vt:lpstr>
      <vt:lpstr>What we will do in this course?</vt:lpstr>
      <vt:lpstr>What we will do in this course?</vt:lpstr>
      <vt:lpstr>What we will do in this course?</vt:lpstr>
      <vt:lpstr>What we will do in this course?</vt:lpstr>
      <vt:lpstr>What we will do in this course?</vt:lpstr>
      <vt:lpstr>What we will do in this course?</vt:lpstr>
      <vt:lpstr>What we will do in this course?</vt:lpstr>
      <vt:lpstr>What we will do in this course?</vt:lpstr>
      <vt:lpstr>Things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 1 (Overview of Course)</dc:title>
  <cp:lastModifiedBy>Dell</cp:lastModifiedBy>
  <cp:revision>44</cp:revision>
  <dcterms:created xsi:type="dcterms:W3CDTF">2025-09-09T06:12:27Z</dcterms:created>
  <dcterms:modified xsi:type="dcterms:W3CDTF">2025-09-09T07:47:16Z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2022-12-03T00:00:00Z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2025-09-09T00:00:00Z</vt:filetime>
  </property>
  <property fmtid="{D5CDD505-2E9C-101B-9397-08002B2CF9AE}" pid="5" name="Producer">
    <vt:lpwstr>macOS Version 10.15.7 (Build 19H15) Quartz PDFContext</vt:lpwstr>
  </property>
</Properties>
</file>